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2.xml" ContentType="application/vnd.openxmlformats-officedocument.them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heme/theme3.xml" ContentType="application/vnd.openxmlformats-officedocument.theme+xml"/>
  <Override PartName="/ppt/tags/tag8.xml" ContentType="application/vnd.openxmlformats-officedocument.presentationml.tags+xml"/>
  <Override PartName="/ppt/tags/tag9.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0.xml" ContentType="application/vnd.openxmlformats-officedocument.presentationml.tags+xml"/>
  <Override PartName="/ppt/notesSlides/notesSlide4.xml" ContentType="application/vnd.openxmlformats-officedocument.presentationml.notesSlide+xml"/>
  <Override PartName="/ppt/tags/tag11.xml" ContentType="application/vnd.openxmlformats-officedocument.presentationml.tags+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2.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13.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tags/tag14.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15.xml" ContentType="application/vnd.openxmlformats-officedocument.presentationml.tags+xml"/>
  <Override PartName="/ppt/notesSlides/notesSlide2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tags/tag16.xml" ContentType="application/vnd.openxmlformats-officedocument.presentationml.tags+xml"/>
  <Override PartName="/ppt/notesSlides/notesSlide2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24"/>
    <p:sldMasterId id="2147483819" r:id="rId25"/>
  </p:sldMasterIdLst>
  <p:notesMasterIdLst>
    <p:notesMasterId r:id="rId52"/>
  </p:notesMasterIdLst>
  <p:sldIdLst>
    <p:sldId id="372" r:id="rId26"/>
    <p:sldId id="373" r:id="rId27"/>
    <p:sldId id="374" r:id="rId28"/>
    <p:sldId id="375" r:id="rId29"/>
    <p:sldId id="445" r:id="rId30"/>
    <p:sldId id="290" r:id="rId31"/>
    <p:sldId id="449" r:id="rId32"/>
    <p:sldId id="377" r:id="rId33"/>
    <p:sldId id="378" r:id="rId34"/>
    <p:sldId id="379" r:id="rId35"/>
    <p:sldId id="376" r:id="rId36"/>
    <p:sldId id="446" r:id="rId37"/>
    <p:sldId id="381" r:id="rId38"/>
    <p:sldId id="380" r:id="rId39"/>
    <p:sldId id="382" r:id="rId40"/>
    <p:sldId id="383" r:id="rId41"/>
    <p:sldId id="384" r:id="rId42"/>
    <p:sldId id="385" r:id="rId43"/>
    <p:sldId id="390" r:id="rId44"/>
    <p:sldId id="387" r:id="rId45"/>
    <p:sldId id="448" r:id="rId46"/>
    <p:sldId id="388" r:id="rId47"/>
    <p:sldId id="389" r:id="rId48"/>
    <p:sldId id="386" r:id="rId49"/>
    <p:sldId id="447" r:id="rId50"/>
    <p:sldId id="274" r:id="rId51"/>
  </p:sldIdLst>
  <p:sldSz cx="12192000" cy="6858000"/>
  <p:notesSz cx="6858000" cy="1562100"/>
  <p:custDataLst>
    <p:tags r:id="rId5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8506" autoAdjust="0"/>
  </p:normalViewPr>
  <p:slideViewPr>
    <p:cSldViewPr snapToGrid="0">
      <p:cViewPr varScale="1">
        <p:scale>
          <a:sx n="61" d="100"/>
          <a:sy n="61" d="100"/>
        </p:scale>
        <p:origin x="1402" y="48"/>
      </p:cViewPr>
      <p:guideLst/>
    </p:cSldViewPr>
  </p:slideViewPr>
  <p:outlineViewPr>
    <p:cViewPr>
      <p:scale>
        <a:sx n="33" d="100"/>
        <a:sy n="33" d="100"/>
      </p:scale>
      <p:origin x="0" y="-882"/>
    </p:cViewPr>
  </p:outlineViewPr>
  <p:notesTextViewPr>
    <p:cViewPr>
      <p:scale>
        <a:sx n="1" d="1"/>
        <a:sy n="1" d="1"/>
      </p:scale>
      <p:origin x="0" y="0"/>
    </p:cViewPr>
  </p:notesTextViewPr>
  <p:notesViewPr>
    <p:cSldViewPr snapToGrid="0">
      <p:cViewPr varScale="1">
        <p:scale>
          <a:sx n="255" d="100"/>
          <a:sy n="255" d="100"/>
        </p:scale>
        <p:origin x="222" y="18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customXml" Target="../customXml/item18.xml"/><Relationship Id="rId26" Type="http://schemas.openxmlformats.org/officeDocument/2006/relationships/slide" Target="slides/slide1.xml"/><Relationship Id="rId39" Type="http://schemas.openxmlformats.org/officeDocument/2006/relationships/slide" Target="slides/slide14.xml"/><Relationship Id="rId21" Type="http://schemas.openxmlformats.org/officeDocument/2006/relationships/customXml" Target="../customXml/item21.xml"/><Relationship Id="rId34" Type="http://schemas.openxmlformats.org/officeDocument/2006/relationships/slide" Target="slides/slide9.xml"/><Relationship Id="rId42" Type="http://schemas.openxmlformats.org/officeDocument/2006/relationships/slide" Target="slides/slide17.xml"/><Relationship Id="rId47" Type="http://schemas.openxmlformats.org/officeDocument/2006/relationships/slide" Target="slides/slide22.xml"/><Relationship Id="rId50" Type="http://schemas.openxmlformats.org/officeDocument/2006/relationships/slide" Target="slides/slide25.xml"/><Relationship Id="rId55" Type="http://schemas.openxmlformats.org/officeDocument/2006/relationships/viewProps" Target="viewProps.xml"/><Relationship Id="rId7" Type="http://schemas.openxmlformats.org/officeDocument/2006/relationships/customXml" Target="../customXml/item7.xml"/><Relationship Id="rId2" Type="http://schemas.openxmlformats.org/officeDocument/2006/relationships/customXml" Target="../customXml/item2.xml"/><Relationship Id="rId16" Type="http://schemas.openxmlformats.org/officeDocument/2006/relationships/customXml" Target="../customXml/item16.xml"/><Relationship Id="rId29" Type="http://schemas.openxmlformats.org/officeDocument/2006/relationships/slide" Target="slides/slide4.xml"/><Relationship Id="rId11" Type="http://schemas.openxmlformats.org/officeDocument/2006/relationships/customXml" Target="../customXml/item11.xml"/><Relationship Id="rId24" Type="http://schemas.openxmlformats.org/officeDocument/2006/relationships/slideMaster" Target="slideMasters/slideMaster1.xml"/><Relationship Id="rId32" Type="http://schemas.openxmlformats.org/officeDocument/2006/relationships/slide" Target="slides/slide7.xml"/><Relationship Id="rId37" Type="http://schemas.openxmlformats.org/officeDocument/2006/relationships/slide" Target="slides/slide12.xml"/><Relationship Id="rId40" Type="http://schemas.openxmlformats.org/officeDocument/2006/relationships/slide" Target="slides/slide15.xml"/><Relationship Id="rId45" Type="http://schemas.openxmlformats.org/officeDocument/2006/relationships/slide" Target="slides/slide20.xml"/><Relationship Id="rId53" Type="http://schemas.openxmlformats.org/officeDocument/2006/relationships/tags" Target="tags/tag1.xml"/><Relationship Id="rId58" Type="http://schemas.microsoft.com/office/2016/11/relationships/changesInfo" Target="changesInfos/changesInfo1.xml"/><Relationship Id="rId5" Type="http://schemas.openxmlformats.org/officeDocument/2006/relationships/customXml" Target="../customXml/item5.xml"/><Relationship Id="rId19" Type="http://schemas.openxmlformats.org/officeDocument/2006/relationships/customXml" Target="../customXml/item19.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customXml" Target="../customXml/item14.xml"/><Relationship Id="rId22" Type="http://schemas.openxmlformats.org/officeDocument/2006/relationships/customXml" Target="../customXml/item22.xml"/><Relationship Id="rId27" Type="http://schemas.openxmlformats.org/officeDocument/2006/relationships/slide" Target="slides/slide2.xml"/><Relationship Id="rId30" Type="http://schemas.openxmlformats.org/officeDocument/2006/relationships/slide" Target="slides/slide5.xml"/><Relationship Id="rId35" Type="http://schemas.openxmlformats.org/officeDocument/2006/relationships/slide" Target="slides/slide10.xml"/><Relationship Id="rId43" Type="http://schemas.openxmlformats.org/officeDocument/2006/relationships/slide" Target="slides/slide18.xml"/><Relationship Id="rId48" Type="http://schemas.openxmlformats.org/officeDocument/2006/relationships/slide" Target="slides/slide23.xml"/><Relationship Id="rId56" Type="http://schemas.openxmlformats.org/officeDocument/2006/relationships/theme" Target="theme/theme1.xml"/><Relationship Id="rId8" Type="http://schemas.openxmlformats.org/officeDocument/2006/relationships/customXml" Target="../customXml/item8.xml"/><Relationship Id="rId51" Type="http://schemas.openxmlformats.org/officeDocument/2006/relationships/slide" Target="slides/slide26.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slideMaster" Target="slideMasters/slideMaster2.xml"/><Relationship Id="rId33" Type="http://schemas.openxmlformats.org/officeDocument/2006/relationships/slide" Target="slides/slide8.xml"/><Relationship Id="rId38" Type="http://schemas.openxmlformats.org/officeDocument/2006/relationships/slide" Target="slides/slide13.xml"/><Relationship Id="rId46" Type="http://schemas.openxmlformats.org/officeDocument/2006/relationships/slide" Target="slides/slide21.xml"/><Relationship Id="rId20" Type="http://schemas.openxmlformats.org/officeDocument/2006/relationships/customXml" Target="../customXml/item20.xml"/><Relationship Id="rId41" Type="http://schemas.openxmlformats.org/officeDocument/2006/relationships/slide" Target="slides/slide16.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customXml" Target="../customXml/item15.xml"/><Relationship Id="rId23" Type="http://schemas.openxmlformats.org/officeDocument/2006/relationships/customXml" Target="../customXml/item23.xml"/><Relationship Id="rId28" Type="http://schemas.openxmlformats.org/officeDocument/2006/relationships/slide" Target="slides/slide3.xml"/><Relationship Id="rId36" Type="http://schemas.openxmlformats.org/officeDocument/2006/relationships/slide" Target="slides/slide11.xml"/><Relationship Id="rId49" Type="http://schemas.openxmlformats.org/officeDocument/2006/relationships/slide" Target="slides/slide24.xml"/><Relationship Id="rId57" Type="http://schemas.openxmlformats.org/officeDocument/2006/relationships/tableStyles" Target="tableStyles.xml"/><Relationship Id="rId10" Type="http://schemas.openxmlformats.org/officeDocument/2006/relationships/customXml" Target="../customXml/item10.xml"/><Relationship Id="rId31" Type="http://schemas.openxmlformats.org/officeDocument/2006/relationships/slide" Target="slides/slide6.xml"/><Relationship Id="rId44" Type="http://schemas.openxmlformats.org/officeDocument/2006/relationships/slide" Target="slides/slide19.xml"/><Relationship Id="rId52"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asim Ahmad" userId="62ea3c69-2cc9-4f05-8576-2995f7b8770f" providerId="ADAL" clId="{463170A7-6358-4331-9F63-71ADB0661847}"/>
    <pc:docChg chg="modSld sldOrd">
      <pc:chgData name="Wasim Ahmad" userId="62ea3c69-2cc9-4f05-8576-2995f7b8770f" providerId="ADAL" clId="{463170A7-6358-4331-9F63-71ADB0661847}" dt="2021-08-06T14:26:28.686" v="1"/>
      <pc:docMkLst>
        <pc:docMk/>
      </pc:docMkLst>
      <pc:sldChg chg="ord">
        <pc:chgData name="Wasim Ahmad" userId="62ea3c69-2cc9-4f05-8576-2995f7b8770f" providerId="ADAL" clId="{463170A7-6358-4331-9F63-71ADB0661847}" dt="2021-08-06T14:26:28.686" v="1"/>
        <pc:sldMkLst>
          <pc:docMk/>
          <pc:sldMk cId="79173823" sldId="374"/>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0.45184449178101077"/>
          <c:y val="3.9060507059295625E-2"/>
        </c:manualLayout>
      </c:layout>
      <c:overlay val="1"/>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MB/Sec</c:v>
                </c:pt>
              </c:strCache>
            </c:strRef>
          </c:tx>
          <c:spPr>
            <a:ln w="28575" cap="rnd">
              <a:solidFill>
                <a:schemeClr val="accent1"/>
              </a:solidFill>
              <a:round/>
            </a:ln>
            <a:effectLst/>
          </c:spPr>
          <c:marker>
            <c:symbol val="none"/>
          </c:marker>
          <c:cat>
            <c:numRef>
              <c:f>Sheet1!$A$2:$A$13</c:f>
              <c:numCache>
                <c:formatCode>General</c:formatCode>
                <c:ptCount val="12"/>
                <c:pt idx="0">
                  <c:v>1</c:v>
                </c:pt>
                <c:pt idx="1">
                  <c:v>2</c:v>
                </c:pt>
                <c:pt idx="2">
                  <c:v>3</c:v>
                </c:pt>
                <c:pt idx="3">
                  <c:v>4</c:v>
                </c:pt>
                <c:pt idx="4">
                  <c:v>5</c:v>
                </c:pt>
                <c:pt idx="5">
                  <c:v>6</c:v>
                </c:pt>
                <c:pt idx="6">
                  <c:v>10</c:v>
                </c:pt>
                <c:pt idx="7">
                  <c:v>12</c:v>
                </c:pt>
                <c:pt idx="8">
                  <c:v>15</c:v>
                </c:pt>
                <c:pt idx="9">
                  <c:v>20</c:v>
                </c:pt>
                <c:pt idx="10">
                  <c:v>30</c:v>
                </c:pt>
                <c:pt idx="11">
                  <c:v>60</c:v>
                </c:pt>
              </c:numCache>
            </c:numRef>
          </c:cat>
          <c:val>
            <c:numRef>
              <c:f>Sheet1!$B$2:$B$13</c:f>
              <c:numCache>
                <c:formatCode>General</c:formatCode>
                <c:ptCount val="12"/>
                <c:pt idx="0">
                  <c:v>32</c:v>
                </c:pt>
                <c:pt idx="1">
                  <c:v>64</c:v>
                </c:pt>
                <c:pt idx="2">
                  <c:v>96</c:v>
                </c:pt>
                <c:pt idx="3">
                  <c:v>128</c:v>
                </c:pt>
                <c:pt idx="4">
                  <c:v>160</c:v>
                </c:pt>
                <c:pt idx="5">
                  <c:v>192</c:v>
                </c:pt>
                <c:pt idx="6">
                  <c:v>320</c:v>
                </c:pt>
                <c:pt idx="7">
                  <c:v>384</c:v>
                </c:pt>
                <c:pt idx="8">
                  <c:v>480</c:v>
                </c:pt>
                <c:pt idx="9">
                  <c:v>640</c:v>
                </c:pt>
                <c:pt idx="10">
                  <c:v>960</c:v>
                </c:pt>
                <c:pt idx="11">
                  <c:v>1920</c:v>
                </c:pt>
              </c:numCache>
            </c:numRef>
          </c:val>
          <c:smooth val="0"/>
          <c:extLst>
            <c:ext xmlns:c16="http://schemas.microsoft.com/office/drawing/2014/chart" uri="{C3380CC4-5D6E-409C-BE32-E72D297353CC}">
              <c16:uniqueId val="{00000000-E689-4391-8F3A-2C93FB43BF82}"/>
            </c:ext>
          </c:extLst>
        </c:ser>
        <c:dLbls>
          <c:showLegendKey val="0"/>
          <c:showVal val="0"/>
          <c:showCatName val="0"/>
          <c:showSerName val="0"/>
          <c:showPercent val="0"/>
          <c:showBubbleSize val="0"/>
        </c:dLbls>
        <c:smooth val="0"/>
        <c:axId val="518952840"/>
        <c:axId val="518951528"/>
      </c:lineChart>
      <c:catAx>
        <c:axId val="5189528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18951528"/>
        <c:crosses val="autoZero"/>
        <c:auto val="1"/>
        <c:lblAlgn val="ctr"/>
        <c:lblOffset val="100"/>
        <c:noMultiLvlLbl val="0"/>
      </c:catAx>
      <c:valAx>
        <c:axId val="51895152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1895284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0.39436190476190475"/>
          <c:y val="3.5277777777777776E-2"/>
        </c:manualLayout>
      </c:layout>
      <c:overlay val="1"/>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1"/>
          <c:order val="1"/>
          <c:tx>
            <c:strRef>
              <c:f>Sheet1!$C$1</c:f>
              <c:strCache>
                <c:ptCount val="1"/>
                <c:pt idx="0">
                  <c:v>GB/Hour</c:v>
                </c:pt>
              </c:strCache>
            </c:strRef>
          </c:tx>
          <c:spPr>
            <a:ln w="28575" cap="rnd">
              <a:solidFill>
                <a:schemeClr val="accent2"/>
              </a:solidFill>
              <a:round/>
            </a:ln>
            <a:effectLst/>
          </c:spPr>
          <c:marker>
            <c:symbol val="none"/>
          </c:marker>
          <c:cat>
            <c:numRef>
              <c:f>Sheet1!$A$2:$A$13</c:f>
              <c:numCache>
                <c:formatCode>General</c:formatCode>
                <c:ptCount val="12"/>
                <c:pt idx="0">
                  <c:v>1</c:v>
                </c:pt>
                <c:pt idx="1">
                  <c:v>2</c:v>
                </c:pt>
                <c:pt idx="2">
                  <c:v>3</c:v>
                </c:pt>
                <c:pt idx="3">
                  <c:v>4</c:v>
                </c:pt>
                <c:pt idx="4">
                  <c:v>5</c:v>
                </c:pt>
                <c:pt idx="5">
                  <c:v>6</c:v>
                </c:pt>
                <c:pt idx="6">
                  <c:v>10</c:v>
                </c:pt>
                <c:pt idx="7">
                  <c:v>12</c:v>
                </c:pt>
                <c:pt idx="8">
                  <c:v>15</c:v>
                </c:pt>
                <c:pt idx="9">
                  <c:v>20</c:v>
                </c:pt>
                <c:pt idx="10">
                  <c:v>30</c:v>
                </c:pt>
                <c:pt idx="11">
                  <c:v>60</c:v>
                </c:pt>
              </c:numCache>
            </c:numRef>
          </c:cat>
          <c:val>
            <c:numRef>
              <c:f>Sheet1!$C$2:$C$13</c:f>
              <c:numCache>
                <c:formatCode>0</c:formatCode>
                <c:ptCount val="12"/>
                <c:pt idx="0">
                  <c:v>112.5</c:v>
                </c:pt>
                <c:pt idx="1">
                  <c:v>225</c:v>
                </c:pt>
                <c:pt idx="2">
                  <c:v>337.5</c:v>
                </c:pt>
                <c:pt idx="3">
                  <c:v>450</c:v>
                </c:pt>
                <c:pt idx="4">
                  <c:v>562.5</c:v>
                </c:pt>
                <c:pt idx="5">
                  <c:v>675</c:v>
                </c:pt>
                <c:pt idx="6">
                  <c:v>1125</c:v>
                </c:pt>
                <c:pt idx="7">
                  <c:v>1350</c:v>
                </c:pt>
                <c:pt idx="8">
                  <c:v>1687.5</c:v>
                </c:pt>
                <c:pt idx="9">
                  <c:v>2250</c:v>
                </c:pt>
                <c:pt idx="10">
                  <c:v>3375</c:v>
                </c:pt>
                <c:pt idx="11">
                  <c:v>6750</c:v>
                </c:pt>
              </c:numCache>
            </c:numRef>
          </c:val>
          <c:smooth val="0"/>
          <c:extLst>
            <c:ext xmlns:c16="http://schemas.microsoft.com/office/drawing/2014/chart" uri="{C3380CC4-5D6E-409C-BE32-E72D297353CC}">
              <c16:uniqueId val="{00000000-904B-4152-A0DE-6FDD0259DD27}"/>
            </c:ext>
          </c:extLst>
        </c:ser>
        <c:dLbls>
          <c:showLegendKey val="0"/>
          <c:showVal val="0"/>
          <c:showCatName val="0"/>
          <c:showSerName val="0"/>
          <c:showPercent val="0"/>
          <c:showBubbleSize val="0"/>
        </c:dLbls>
        <c:smooth val="0"/>
        <c:axId val="518952840"/>
        <c:axId val="518951528"/>
        <c:extLst>
          <c:ext xmlns:c15="http://schemas.microsoft.com/office/drawing/2012/chart" uri="{02D57815-91ED-43cb-92C2-25804820EDAC}">
            <c15:filteredLineSeries>
              <c15:ser>
                <c:idx val="0"/>
                <c:order val="0"/>
                <c:tx>
                  <c:strRef>
                    <c:extLst>
                      <c:ext uri="{02D57815-91ED-43cb-92C2-25804820EDAC}">
                        <c15:formulaRef>
                          <c15:sqref>Sheet1!$B$1</c15:sqref>
                        </c15:formulaRef>
                      </c:ext>
                    </c:extLst>
                    <c:strCache>
                      <c:ptCount val="1"/>
                      <c:pt idx="0">
                        <c:v>MB/Sec</c:v>
                      </c:pt>
                    </c:strCache>
                  </c:strRef>
                </c:tx>
                <c:spPr>
                  <a:ln w="28575" cap="rnd">
                    <a:solidFill>
                      <a:schemeClr val="accent1"/>
                    </a:solidFill>
                    <a:round/>
                  </a:ln>
                  <a:effectLst/>
                </c:spPr>
                <c:marker>
                  <c:symbol val="none"/>
                </c:marker>
                <c:cat>
                  <c:numRef>
                    <c:extLst>
                      <c:ext uri="{02D57815-91ED-43cb-92C2-25804820EDAC}">
                        <c15:formulaRef>
                          <c15:sqref>Sheet1!$A$2:$A$13</c15:sqref>
                        </c15:formulaRef>
                      </c:ext>
                    </c:extLst>
                    <c:numCache>
                      <c:formatCode>General</c:formatCode>
                      <c:ptCount val="12"/>
                      <c:pt idx="0">
                        <c:v>1</c:v>
                      </c:pt>
                      <c:pt idx="1">
                        <c:v>2</c:v>
                      </c:pt>
                      <c:pt idx="2">
                        <c:v>3</c:v>
                      </c:pt>
                      <c:pt idx="3">
                        <c:v>4</c:v>
                      </c:pt>
                      <c:pt idx="4">
                        <c:v>5</c:v>
                      </c:pt>
                      <c:pt idx="5">
                        <c:v>6</c:v>
                      </c:pt>
                      <c:pt idx="6">
                        <c:v>10</c:v>
                      </c:pt>
                      <c:pt idx="7">
                        <c:v>12</c:v>
                      </c:pt>
                      <c:pt idx="8">
                        <c:v>15</c:v>
                      </c:pt>
                      <c:pt idx="9">
                        <c:v>20</c:v>
                      </c:pt>
                      <c:pt idx="10">
                        <c:v>30</c:v>
                      </c:pt>
                      <c:pt idx="11">
                        <c:v>60</c:v>
                      </c:pt>
                    </c:numCache>
                  </c:numRef>
                </c:cat>
                <c:val>
                  <c:numRef>
                    <c:extLst>
                      <c:ext uri="{02D57815-91ED-43cb-92C2-25804820EDAC}">
                        <c15:formulaRef>
                          <c15:sqref>Sheet1!$B$2:$B$13</c15:sqref>
                        </c15:formulaRef>
                      </c:ext>
                    </c:extLst>
                    <c:numCache>
                      <c:formatCode>General</c:formatCode>
                      <c:ptCount val="12"/>
                      <c:pt idx="0">
                        <c:v>32</c:v>
                      </c:pt>
                      <c:pt idx="1">
                        <c:v>64</c:v>
                      </c:pt>
                      <c:pt idx="2">
                        <c:v>96</c:v>
                      </c:pt>
                      <c:pt idx="3">
                        <c:v>128</c:v>
                      </c:pt>
                      <c:pt idx="4">
                        <c:v>160</c:v>
                      </c:pt>
                      <c:pt idx="5">
                        <c:v>192</c:v>
                      </c:pt>
                      <c:pt idx="6">
                        <c:v>320</c:v>
                      </c:pt>
                      <c:pt idx="7">
                        <c:v>384</c:v>
                      </c:pt>
                      <c:pt idx="8">
                        <c:v>480</c:v>
                      </c:pt>
                      <c:pt idx="9">
                        <c:v>640</c:v>
                      </c:pt>
                      <c:pt idx="10">
                        <c:v>960</c:v>
                      </c:pt>
                      <c:pt idx="11">
                        <c:v>1920</c:v>
                      </c:pt>
                    </c:numCache>
                  </c:numRef>
                </c:val>
                <c:smooth val="0"/>
                <c:extLst>
                  <c:ext xmlns:c16="http://schemas.microsoft.com/office/drawing/2014/chart" uri="{C3380CC4-5D6E-409C-BE32-E72D297353CC}">
                    <c16:uniqueId val="{00000001-904B-4152-A0DE-6FDD0259DD27}"/>
                  </c:ext>
                </c:extLst>
              </c15:ser>
            </c15:filteredLineSeries>
          </c:ext>
        </c:extLst>
      </c:lineChart>
      <c:catAx>
        <c:axId val="5189528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18951528"/>
        <c:crosses val="autoZero"/>
        <c:auto val="1"/>
        <c:lblAlgn val="ctr"/>
        <c:lblOffset val="100"/>
        <c:noMultiLvlLbl val="0"/>
      </c:catAx>
      <c:valAx>
        <c:axId val="518951528"/>
        <c:scaling>
          <c:orientation val="minMax"/>
          <c:max val="8000"/>
          <c:min val="0"/>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1895284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5.xml.rels><?xml version="1.0" encoding="UTF-8" standalone="yes"?>
<Relationships xmlns="http://schemas.openxmlformats.org/package/2006/relationships"><Relationship Id="rId2" Type="http://schemas.openxmlformats.org/officeDocument/2006/relationships/image" Target="../media/image14.svg"/><Relationship Id="rId1" Type="http://schemas.openxmlformats.org/officeDocument/2006/relationships/image" Target="../media/image13.png"/></Relationships>
</file>

<file path=ppt/diagrams/_rels/data6.xml.rels><?xml version="1.0" encoding="UTF-8" standalone="yes"?>
<Relationships xmlns="http://schemas.openxmlformats.org/package/2006/relationships"><Relationship Id="rId2" Type="http://schemas.openxmlformats.org/officeDocument/2006/relationships/image" Target="../media/image16.svg"/><Relationship Id="rId1" Type="http://schemas.openxmlformats.org/officeDocument/2006/relationships/image" Target="../media/image15.png"/></Relationships>
</file>

<file path=ppt/diagrams/_rels/data7.xml.rels><?xml version="1.0" encoding="UTF-8" standalone="yes"?>
<Relationships xmlns="http://schemas.openxmlformats.org/package/2006/relationships"><Relationship Id="rId2" Type="http://schemas.openxmlformats.org/officeDocument/2006/relationships/image" Target="../media/image18.svg"/><Relationship Id="rId1" Type="http://schemas.openxmlformats.org/officeDocument/2006/relationships/image" Target="../media/image17.png"/></Relationships>
</file>

<file path=ppt/diagrams/_rels/data8.xml.rels><?xml version="1.0" encoding="UTF-8" standalone="yes"?>
<Relationships xmlns="http://schemas.openxmlformats.org/package/2006/relationships"><Relationship Id="rId2" Type="http://schemas.openxmlformats.org/officeDocument/2006/relationships/image" Target="../media/image20.svg"/><Relationship Id="rId1" Type="http://schemas.openxmlformats.org/officeDocument/2006/relationships/image" Target="../media/image19.png"/></Relationships>
</file>

<file path=ppt/diagrams/_rels/data9.xml.rels><?xml version="1.0" encoding="UTF-8" standalone="yes"?>
<Relationships xmlns="http://schemas.openxmlformats.org/package/2006/relationships"><Relationship Id="rId2" Type="http://schemas.openxmlformats.org/officeDocument/2006/relationships/image" Target="../media/image22.svg"/><Relationship Id="rId1" Type="http://schemas.openxmlformats.org/officeDocument/2006/relationships/image" Target="../media/image21.png"/></Relationships>
</file>

<file path=ppt/diagrams/_rels/drawing5.xml.rels><?xml version="1.0" encoding="UTF-8" standalone="yes"?>
<Relationships xmlns="http://schemas.openxmlformats.org/package/2006/relationships"><Relationship Id="rId2" Type="http://schemas.openxmlformats.org/officeDocument/2006/relationships/image" Target="../media/image14.svg"/><Relationship Id="rId1" Type="http://schemas.openxmlformats.org/officeDocument/2006/relationships/image" Target="../media/image13.png"/></Relationships>
</file>

<file path=ppt/diagrams/_rels/drawing6.xml.rels><?xml version="1.0" encoding="UTF-8" standalone="yes"?>
<Relationships xmlns="http://schemas.openxmlformats.org/package/2006/relationships"><Relationship Id="rId2" Type="http://schemas.openxmlformats.org/officeDocument/2006/relationships/image" Target="../media/image16.svg"/><Relationship Id="rId1" Type="http://schemas.openxmlformats.org/officeDocument/2006/relationships/image" Target="../media/image15.png"/></Relationships>
</file>

<file path=ppt/diagrams/_rels/drawing7.xml.rels><?xml version="1.0" encoding="UTF-8" standalone="yes"?>
<Relationships xmlns="http://schemas.openxmlformats.org/package/2006/relationships"><Relationship Id="rId2" Type="http://schemas.openxmlformats.org/officeDocument/2006/relationships/image" Target="../media/image18.svg"/><Relationship Id="rId1" Type="http://schemas.openxmlformats.org/officeDocument/2006/relationships/image" Target="../media/image17.png"/></Relationships>
</file>

<file path=ppt/diagrams/_rels/drawing8.xml.rels><?xml version="1.0" encoding="UTF-8" standalone="yes"?>
<Relationships xmlns="http://schemas.openxmlformats.org/package/2006/relationships"><Relationship Id="rId2" Type="http://schemas.openxmlformats.org/officeDocument/2006/relationships/image" Target="../media/image20.svg"/><Relationship Id="rId1" Type="http://schemas.openxmlformats.org/officeDocument/2006/relationships/image" Target="../media/image19.png"/></Relationships>
</file>

<file path=ppt/diagrams/_rels/drawing9.xml.rels><?xml version="1.0" encoding="UTF-8" standalone="yes"?>
<Relationships xmlns="http://schemas.openxmlformats.org/package/2006/relationships"><Relationship Id="rId2" Type="http://schemas.openxmlformats.org/officeDocument/2006/relationships/image" Target="../media/image22.svg"/><Relationship Id="rId1" Type="http://schemas.openxmlformats.org/officeDocument/2006/relationships/image" Target="../media/image21.pn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3_5">
  <dgm:title val=""/>
  <dgm:desc val=""/>
  <dgm:catLst>
    <dgm:cat type="accent3" pri="11500"/>
  </dgm:catLst>
  <dgm:styleLbl name="node0">
    <dgm:fillClrLst meth="cycle">
      <a:schemeClr val="accent3">
        <a:alpha val="80000"/>
      </a:schemeClr>
    </dgm:fillClrLst>
    <dgm:linClrLst meth="repeat">
      <a:schemeClr val="lt1"/>
    </dgm:linClrLst>
    <dgm:effectClrLst/>
    <dgm:txLinClrLst/>
    <dgm:txFillClrLst/>
    <dgm:txEffectClrLst/>
  </dgm:styleLbl>
  <dgm:styleLbl name="node1">
    <dgm:fillClrLst>
      <a:schemeClr val="accent3">
        <a:alpha val="90000"/>
      </a:schemeClr>
      <a:schemeClr val="accent3">
        <a:alpha val="50000"/>
      </a:schemeClr>
    </dgm:fillClrLst>
    <dgm:linClrLst meth="repeat">
      <a:schemeClr val="lt1"/>
    </dgm:linClrLst>
    <dgm:effectClrLst/>
    <dgm:txLinClrLst/>
    <dgm:txFillClrLst/>
    <dgm:txEffectClrLst/>
  </dgm:styleLbl>
  <dgm:styleLbl name="alignNode1">
    <dgm:fillClrLst>
      <a:schemeClr val="accent3">
        <a:alpha val="90000"/>
      </a:schemeClr>
      <a:schemeClr val="accent3">
        <a:alpha val="50000"/>
      </a:schemeClr>
    </dgm:fillClrLst>
    <dgm:linClrLst>
      <a:schemeClr val="accent3">
        <a:alpha val="90000"/>
      </a:schemeClr>
      <a:schemeClr val="accent3">
        <a:alpha val="50000"/>
      </a:schemeClr>
    </dgm:linClrLst>
    <dgm:effectClrLst/>
    <dgm:txLinClrLst/>
    <dgm:txFillClrLst/>
    <dgm:txEffectClrLst/>
  </dgm:styleLbl>
  <dgm:styleLbl name="lnNode1">
    <dgm:fillClrLst>
      <a:schemeClr val="accent3">
        <a:shade val="90000"/>
      </a:schemeClr>
      <a:schemeClr val="accent3">
        <a:alpha val="50000"/>
        <a:tint val="5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alpha val="80000"/>
      </a:schemeClr>
    </dgm:fillClrLst>
    <dgm:linClrLst meth="repeat">
      <a:schemeClr val="lt1"/>
    </dgm:linClrLst>
    <dgm:effectClrLst/>
    <dgm:txLinClrLst/>
    <dgm:txFillClrLst/>
    <dgm:txEffectClrLst/>
  </dgm:styleLbl>
  <dgm:styleLbl name="node2">
    <dgm:fillClrLst>
      <a:schemeClr val="accent3">
        <a:alpha val="70000"/>
      </a:schemeClr>
    </dgm:fillClrLst>
    <dgm:linClrLst meth="repeat">
      <a:schemeClr val="lt1"/>
    </dgm:linClrLst>
    <dgm:effectClrLst/>
    <dgm:txLinClrLst/>
    <dgm:txFillClrLst/>
    <dgm:txEffectClrLst/>
  </dgm:styleLbl>
  <dgm:styleLbl name="node3">
    <dgm:fillClrLst>
      <a:schemeClr val="accent3">
        <a:alpha val="50000"/>
      </a:schemeClr>
    </dgm:fillClrLst>
    <dgm:linClrLst meth="repeat">
      <a:schemeClr val="lt1"/>
    </dgm:linClrLst>
    <dgm:effectClrLst/>
    <dgm:txLinClrLst/>
    <dgm:txFillClrLst/>
    <dgm:txEffectClrLst/>
  </dgm:styleLbl>
  <dgm:styleLbl name="node4">
    <dgm:fillClrLst>
      <a:schemeClr val="accent3">
        <a:alpha val="30000"/>
      </a:schemeClr>
    </dgm:fillClrLst>
    <dgm:linClrLst meth="repeat">
      <a:schemeClr val="lt1"/>
    </dgm:linClrLst>
    <dgm:effectClrLst/>
    <dgm:txLinClrLst/>
    <dgm:txFillClrLst/>
    <dgm:txEffectClrLst/>
  </dgm:styleLbl>
  <dgm:styleLbl name="fgImgPlace1">
    <dgm:fillClrLst>
      <a:schemeClr val="accent3">
        <a:tint val="50000"/>
        <a:alpha val="90000"/>
      </a:schemeClr>
      <a:schemeClr val="accent3">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f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b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sibTrans1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alpha val="90000"/>
      </a:schemeClr>
    </dgm:fillClrLst>
    <dgm:linClrLst meth="repeat">
      <a:schemeClr val="lt1"/>
    </dgm:linClrLst>
    <dgm:effectClrLst/>
    <dgm:txLinClrLst/>
    <dgm:txFillClrLst/>
    <dgm:txEffectClrLst/>
  </dgm:styleLbl>
  <dgm:styleLbl name="asst1">
    <dgm:fillClrLst meth="repeat">
      <a:schemeClr val="accent3">
        <a:alpha val="90000"/>
      </a:schemeClr>
    </dgm:fillClrLst>
    <dgm:linClrLst meth="repeat">
      <a:schemeClr val="lt1"/>
    </dgm:linClrLst>
    <dgm:effectClrLst/>
    <dgm:txLinClrLst/>
    <dgm:txFillClrLst/>
    <dgm:txEffectClrLst/>
  </dgm:styleLbl>
  <dgm:styleLbl name="asst2">
    <dgm:fillClrLst>
      <a:schemeClr val="accent3">
        <a:alpha val="90000"/>
      </a:schemeClr>
    </dgm:fillClrLst>
    <dgm:linClrLst meth="repeat">
      <a:schemeClr val="lt1"/>
    </dgm:linClrLst>
    <dgm:effectClrLst/>
    <dgm:txLinClrLst/>
    <dgm:txFillClrLst/>
    <dgm:txEffectClrLst/>
  </dgm:styleLbl>
  <dgm:styleLbl name="asst3">
    <dgm:fillClrLst>
      <a:schemeClr val="accent3">
        <a:alpha val="70000"/>
      </a:schemeClr>
    </dgm:fillClrLst>
    <dgm:linClrLst meth="repeat">
      <a:schemeClr val="lt1"/>
    </dgm:linClrLst>
    <dgm:effectClrLst/>
    <dgm:txLinClrLst/>
    <dgm:txFillClrLst/>
    <dgm:txEffectClrLst/>
  </dgm:styleLbl>
  <dgm:styleLbl name="asst4">
    <dgm:fillClrLst>
      <a:schemeClr val="accent3">
        <a:alpha val="50000"/>
      </a:schemeClr>
    </dgm:fillClrLst>
    <dgm:linClrLst meth="repeat">
      <a:schemeClr val="lt1"/>
    </dgm:linClrLst>
    <dgm:effectClrLst/>
    <dgm:txLinClrLst/>
    <dgm:txFillClrLst/>
    <dgm:txEffectClrLst/>
  </dgm:styleLbl>
  <dgm:styleLbl name="parChTrans2D1">
    <dgm:fillClrLst meth="repeat">
      <a:schemeClr val="accent3">
        <a:shade val="8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a:schemeClr val="accent3">
        <a:alpha val="90000"/>
        <a:tint val="40000"/>
      </a:schemeClr>
      <a:schemeClr val="accent3">
        <a:alpha val="5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0E49E1F-908B-4615-8C06-DC22CD77D493}" type="doc">
      <dgm:prSet loTypeId="urn:microsoft.com/office/officeart/2018/2/layout/IconCircleList" loCatId="icon" qsTypeId="urn:microsoft.com/office/officeart/2005/8/quickstyle/simple1" qsCatId="simple" csTypeId="urn:microsoft.com/office/officeart/2005/8/colors/accent2_2" csCatId="accent2" phldr="1"/>
      <dgm:spPr/>
      <dgm:t>
        <a:bodyPr/>
        <a:lstStyle/>
        <a:p>
          <a:endParaRPr lang="en-US"/>
        </a:p>
      </dgm:t>
    </dgm:pt>
    <dgm:pt modelId="{F2E8A013-BC99-4844-A69B-34A66191275F}" type="pres">
      <dgm:prSet presAssocID="{F0E49E1F-908B-4615-8C06-DC22CD77D493}" presName="root" presStyleCnt="0">
        <dgm:presLayoutVars>
          <dgm:dir/>
          <dgm:resizeHandles val="exact"/>
        </dgm:presLayoutVars>
      </dgm:prSet>
      <dgm:spPr/>
    </dgm:pt>
    <dgm:pt modelId="{C0582367-7D39-4AA7-BCA6-E930BEDA79C3}" type="pres">
      <dgm:prSet presAssocID="{F0E49E1F-908B-4615-8C06-DC22CD77D493}" presName="container" presStyleCnt="0">
        <dgm:presLayoutVars>
          <dgm:dir/>
          <dgm:resizeHandles val="exact"/>
        </dgm:presLayoutVars>
      </dgm:prSet>
      <dgm:spPr/>
    </dgm:pt>
  </dgm:ptLst>
  <dgm:cxnLst>
    <dgm:cxn modelId="{BB2D0D8D-30F9-43C0-923A-D4AD4060EF68}" type="presOf" srcId="{F0E49E1F-908B-4615-8C06-DC22CD77D493}" destId="{F2E8A013-BC99-4844-A69B-34A66191275F}" srcOrd="0" destOrd="0" presId="urn:microsoft.com/office/officeart/2018/2/layout/IconCircleList"/>
    <dgm:cxn modelId="{D5E1D46F-E465-4CA2-8FF0-D181B29C8459}" type="presParOf" srcId="{F2E8A013-BC99-4844-A69B-34A66191275F}" destId="{C0582367-7D39-4AA7-BCA6-E930BEDA79C3}" srcOrd="0" destOrd="0" presId="urn:microsoft.com/office/officeart/2018/2/layout/IconCircle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27E755-1C3B-455E-8405-F09CF5E6BEDE}"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6DCEA896-2B9F-4621-AB71-5A9173FDCAE8}">
      <dgm:prSet/>
      <dgm:spPr>
        <a:effectLst>
          <a:outerShdw blurRad="76200" dir="13500000" sy="23000" kx="1200000" algn="br" rotWithShape="0">
            <a:prstClr val="black">
              <a:alpha val="20000"/>
            </a:prstClr>
          </a:outerShdw>
        </a:effectLst>
        <a:scene3d>
          <a:camera prst="orthographicFront"/>
          <a:lightRig rig="threePt" dir="t"/>
        </a:scene3d>
        <a:sp3d>
          <a:bevelT prst="angle"/>
        </a:sp3d>
      </dgm:spPr>
      <dgm:t>
        <a:bodyPr/>
        <a:lstStyle/>
        <a:p>
          <a:r>
            <a:rPr lang="en-GB"/>
            <a:t>Concurrency </a:t>
          </a:r>
          <a:endParaRPr lang="en-US"/>
        </a:p>
      </dgm:t>
    </dgm:pt>
    <dgm:pt modelId="{90FE28BD-E4AB-4BB8-B2B8-5C42AA68A5C0}" type="parTrans" cxnId="{BBDF64FE-D97A-402F-A6C1-05E672B1129E}">
      <dgm:prSet/>
      <dgm:spPr/>
      <dgm:t>
        <a:bodyPr/>
        <a:lstStyle/>
        <a:p>
          <a:endParaRPr lang="en-US"/>
        </a:p>
      </dgm:t>
    </dgm:pt>
    <dgm:pt modelId="{183E810A-1963-4D7E-86BD-9DD236A655DC}" type="sibTrans" cxnId="{BBDF64FE-D97A-402F-A6C1-05E672B1129E}">
      <dgm:prSet/>
      <dgm:spPr/>
      <dgm:t>
        <a:bodyPr/>
        <a:lstStyle/>
        <a:p>
          <a:endParaRPr lang="en-US"/>
        </a:p>
      </dgm:t>
    </dgm:pt>
    <dgm:pt modelId="{7B8A6C44-A23A-42D5-B23D-AF926659F059}">
      <dgm:prSet/>
      <dgm:spPr>
        <a:effectLst>
          <a:outerShdw blurRad="76200" dir="13500000" sy="23000" kx="1200000" algn="br" rotWithShape="0">
            <a:prstClr val="black">
              <a:alpha val="20000"/>
            </a:prstClr>
          </a:outerShdw>
        </a:effectLst>
        <a:scene3d>
          <a:camera prst="orthographicFront"/>
          <a:lightRig rig="threePt" dir="t"/>
        </a:scene3d>
        <a:sp3d>
          <a:bevelT prst="angle"/>
        </a:sp3d>
      </dgm:spPr>
      <dgm:t>
        <a:bodyPr/>
        <a:lstStyle/>
        <a:p>
          <a:r>
            <a:rPr lang="en-GB"/>
            <a:t>Transaction size</a:t>
          </a:r>
          <a:endParaRPr lang="en-US"/>
        </a:p>
      </dgm:t>
    </dgm:pt>
    <dgm:pt modelId="{16F83B2C-3459-4143-A276-E519E6DABDCB}" type="parTrans" cxnId="{59023207-B823-4F0E-AA35-9C1EE17485A2}">
      <dgm:prSet/>
      <dgm:spPr/>
      <dgm:t>
        <a:bodyPr/>
        <a:lstStyle/>
        <a:p>
          <a:endParaRPr lang="en-US"/>
        </a:p>
      </dgm:t>
    </dgm:pt>
    <dgm:pt modelId="{9E1340A3-46F7-45B5-9B57-84F4B6DAA6B8}" type="sibTrans" cxnId="{59023207-B823-4F0E-AA35-9C1EE17485A2}">
      <dgm:prSet/>
      <dgm:spPr/>
      <dgm:t>
        <a:bodyPr/>
        <a:lstStyle/>
        <a:p>
          <a:endParaRPr lang="en-US"/>
        </a:p>
      </dgm:t>
    </dgm:pt>
    <dgm:pt modelId="{474CD9ED-48CA-4736-B5A9-8AD08F88EBF3}">
      <dgm:prSet/>
      <dgm:spPr>
        <a:effectLst>
          <a:outerShdw blurRad="76200" dir="13500000" sy="23000" kx="1200000" algn="br" rotWithShape="0">
            <a:prstClr val="black">
              <a:alpha val="20000"/>
            </a:prstClr>
          </a:outerShdw>
        </a:effectLst>
        <a:scene3d>
          <a:camera prst="orthographicFront"/>
          <a:lightRig rig="threePt" dir="t"/>
        </a:scene3d>
        <a:sp3d>
          <a:bevelT prst="angle"/>
        </a:sp3d>
      </dgm:spPr>
      <dgm:t>
        <a:bodyPr/>
        <a:lstStyle/>
        <a:p>
          <a:r>
            <a:rPr lang="en-GB" dirty="0"/>
            <a:t>Load</a:t>
          </a:r>
          <a:endParaRPr lang="en-US" dirty="0"/>
        </a:p>
      </dgm:t>
    </dgm:pt>
    <dgm:pt modelId="{EC3A160E-8B82-4B23-A766-B6670D45975C}" type="parTrans" cxnId="{04731537-C650-4078-BE9A-5036BA0F15D4}">
      <dgm:prSet/>
      <dgm:spPr/>
      <dgm:t>
        <a:bodyPr/>
        <a:lstStyle/>
        <a:p>
          <a:endParaRPr lang="en-US"/>
        </a:p>
      </dgm:t>
    </dgm:pt>
    <dgm:pt modelId="{98753E01-48B0-4580-8312-D3776AB5CBBE}" type="sibTrans" cxnId="{04731537-C650-4078-BE9A-5036BA0F15D4}">
      <dgm:prSet/>
      <dgm:spPr/>
      <dgm:t>
        <a:bodyPr/>
        <a:lstStyle/>
        <a:p>
          <a:endParaRPr lang="en-US"/>
        </a:p>
      </dgm:t>
    </dgm:pt>
    <dgm:pt modelId="{25C5040E-F08C-43D0-8EF9-DE2B64CCA7F9}">
      <dgm:prSet/>
      <dgm:spPr>
        <a:effectLst>
          <a:outerShdw blurRad="76200" dir="13500000" sy="23000" kx="1200000" algn="br" rotWithShape="0">
            <a:prstClr val="black">
              <a:alpha val="20000"/>
            </a:prstClr>
          </a:outerShdw>
        </a:effectLst>
        <a:scene3d>
          <a:camera prst="orthographicFront"/>
          <a:lightRig rig="threePt" dir="t"/>
        </a:scene3d>
        <a:sp3d>
          <a:bevelT prst="angle"/>
        </a:sp3d>
      </dgm:spPr>
      <dgm:t>
        <a:bodyPr/>
        <a:lstStyle/>
        <a:p>
          <a:r>
            <a:rPr lang="en-GB"/>
            <a:t>Memory</a:t>
          </a:r>
          <a:endParaRPr lang="en-US"/>
        </a:p>
      </dgm:t>
    </dgm:pt>
    <dgm:pt modelId="{F8005908-8E2A-4139-BEFE-2501ECE4F2C1}" type="parTrans" cxnId="{63378A00-CBFF-42F9-A0FB-2112DF1A6022}">
      <dgm:prSet/>
      <dgm:spPr/>
      <dgm:t>
        <a:bodyPr/>
        <a:lstStyle/>
        <a:p>
          <a:endParaRPr lang="en-US"/>
        </a:p>
      </dgm:t>
    </dgm:pt>
    <dgm:pt modelId="{CF50AAAB-FCDF-4475-974F-6E68B2994415}" type="sibTrans" cxnId="{63378A00-CBFF-42F9-A0FB-2112DF1A6022}">
      <dgm:prSet/>
      <dgm:spPr/>
      <dgm:t>
        <a:bodyPr/>
        <a:lstStyle/>
        <a:p>
          <a:endParaRPr lang="en-US"/>
        </a:p>
      </dgm:t>
    </dgm:pt>
    <dgm:pt modelId="{7044E007-84DA-426C-B354-A40B724163AA}" type="pres">
      <dgm:prSet presAssocID="{1D27E755-1C3B-455E-8405-F09CF5E6BEDE}" presName="Name0" presStyleCnt="0">
        <dgm:presLayoutVars>
          <dgm:chPref val="3"/>
          <dgm:dir/>
          <dgm:animLvl val="lvl"/>
          <dgm:resizeHandles/>
        </dgm:presLayoutVars>
      </dgm:prSet>
      <dgm:spPr/>
    </dgm:pt>
    <dgm:pt modelId="{304D3648-D97F-4EFC-9465-A7382639D543}" type="pres">
      <dgm:prSet presAssocID="{6DCEA896-2B9F-4621-AB71-5A9173FDCAE8}" presName="horFlow" presStyleCnt="0"/>
      <dgm:spPr/>
    </dgm:pt>
    <dgm:pt modelId="{38E5B3D0-6A44-4E4E-9385-EE4DE2701CF0}" type="pres">
      <dgm:prSet presAssocID="{6DCEA896-2B9F-4621-AB71-5A9173FDCAE8}" presName="bigChev" presStyleLbl="node1" presStyleIdx="0" presStyleCnt="4" custScaleX="135450"/>
      <dgm:spPr/>
    </dgm:pt>
    <dgm:pt modelId="{29F57CF1-2255-4C37-A3CC-FAB8083E75FD}" type="pres">
      <dgm:prSet presAssocID="{6DCEA896-2B9F-4621-AB71-5A9173FDCAE8}" presName="vSp" presStyleCnt="0"/>
      <dgm:spPr/>
    </dgm:pt>
    <dgm:pt modelId="{A3C3CD36-9DC1-4C97-9234-D3EAF3E5BBCF}" type="pres">
      <dgm:prSet presAssocID="{7B8A6C44-A23A-42D5-B23D-AF926659F059}" presName="horFlow" presStyleCnt="0"/>
      <dgm:spPr/>
    </dgm:pt>
    <dgm:pt modelId="{282B1EE3-061D-4DFC-93FF-3D6A87E0ACFC}" type="pres">
      <dgm:prSet presAssocID="{7B8A6C44-A23A-42D5-B23D-AF926659F059}" presName="bigChev" presStyleLbl="node1" presStyleIdx="1" presStyleCnt="4" custScaleX="135629"/>
      <dgm:spPr/>
    </dgm:pt>
    <dgm:pt modelId="{ACF91EB4-5A14-4AB3-BA11-22E73E2F14C4}" type="pres">
      <dgm:prSet presAssocID="{7B8A6C44-A23A-42D5-B23D-AF926659F059}" presName="vSp" presStyleCnt="0"/>
      <dgm:spPr/>
    </dgm:pt>
    <dgm:pt modelId="{F100B776-6000-436F-A984-DD63BC2C5259}" type="pres">
      <dgm:prSet presAssocID="{474CD9ED-48CA-4736-B5A9-8AD08F88EBF3}" presName="horFlow" presStyleCnt="0"/>
      <dgm:spPr/>
    </dgm:pt>
    <dgm:pt modelId="{87AF42B9-C542-483F-8AAC-D8B280B24273}" type="pres">
      <dgm:prSet presAssocID="{474CD9ED-48CA-4736-B5A9-8AD08F88EBF3}" presName="bigChev" presStyleLbl="node1" presStyleIdx="2" presStyleCnt="4" custScaleX="135629"/>
      <dgm:spPr/>
    </dgm:pt>
    <dgm:pt modelId="{7E4ECB85-FB30-4D5C-B2C4-0EAAB23F32D6}" type="pres">
      <dgm:prSet presAssocID="{474CD9ED-48CA-4736-B5A9-8AD08F88EBF3}" presName="vSp" presStyleCnt="0"/>
      <dgm:spPr/>
    </dgm:pt>
    <dgm:pt modelId="{74E6FA8F-48B7-4887-8223-D386FDA26BD0}" type="pres">
      <dgm:prSet presAssocID="{25C5040E-F08C-43D0-8EF9-DE2B64CCA7F9}" presName="horFlow" presStyleCnt="0"/>
      <dgm:spPr/>
    </dgm:pt>
    <dgm:pt modelId="{A8D7EA7A-DFDB-40BC-8B0F-E97EBC0DD1AE}" type="pres">
      <dgm:prSet presAssocID="{25C5040E-F08C-43D0-8EF9-DE2B64CCA7F9}" presName="bigChev" presStyleLbl="node1" presStyleIdx="3" presStyleCnt="4" custScaleX="135629"/>
      <dgm:spPr/>
    </dgm:pt>
  </dgm:ptLst>
  <dgm:cxnLst>
    <dgm:cxn modelId="{63378A00-CBFF-42F9-A0FB-2112DF1A6022}" srcId="{1D27E755-1C3B-455E-8405-F09CF5E6BEDE}" destId="{25C5040E-F08C-43D0-8EF9-DE2B64CCA7F9}" srcOrd="3" destOrd="0" parTransId="{F8005908-8E2A-4139-BEFE-2501ECE4F2C1}" sibTransId="{CF50AAAB-FCDF-4475-974F-6E68B2994415}"/>
    <dgm:cxn modelId="{59023207-B823-4F0E-AA35-9C1EE17485A2}" srcId="{1D27E755-1C3B-455E-8405-F09CF5E6BEDE}" destId="{7B8A6C44-A23A-42D5-B23D-AF926659F059}" srcOrd="1" destOrd="0" parTransId="{16F83B2C-3459-4143-A276-E519E6DABDCB}" sibTransId="{9E1340A3-46F7-45B5-9B57-84F4B6DAA6B8}"/>
    <dgm:cxn modelId="{04731537-C650-4078-BE9A-5036BA0F15D4}" srcId="{1D27E755-1C3B-455E-8405-F09CF5E6BEDE}" destId="{474CD9ED-48CA-4736-B5A9-8AD08F88EBF3}" srcOrd="2" destOrd="0" parTransId="{EC3A160E-8B82-4B23-A766-B6670D45975C}" sibTransId="{98753E01-48B0-4580-8312-D3776AB5CBBE}"/>
    <dgm:cxn modelId="{B5775D5A-45EC-4EAD-8BB4-A3317AF0A3D7}" type="presOf" srcId="{1D27E755-1C3B-455E-8405-F09CF5E6BEDE}" destId="{7044E007-84DA-426C-B354-A40B724163AA}" srcOrd="0" destOrd="0" presId="urn:microsoft.com/office/officeart/2005/8/layout/lProcess3"/>
    <dgm:cxn modelId="{7CB9E28D-BAFB-4864-AF98-ABB167E6B9F6}" type="presOf" srcId="{7B8A6C44-A23A-42D5-B23D-AF926659F059}" destId="{282B1EE3-061D-4DFC-93FF-3D6A87E0ACFC}" srcOrd="0" destOrd="0" presId="urn:microsoft.com/office/officeart/2005/8/layout/lProcess3"/>
    <dgm:cxn modelId="{F0F99CC8-8BD6-4751-888F-8BB5236F4D51}" type="presOf" srcId="{474CD9ED-48CA-4736-B5A9-8AD08F88EBF3}" destId="{87AF42B9-C542-483F-8AAC-D8B280B24273}" srcOrd="0" destOrd="0" presId="urn:microsoft.com/office/officeart/2005/8/layout/lProcess3"/>
    <dgm:cxn modelId="{0FE3EFDD-6BA6-4868-A888-A8C14DBA7F63}" type="presOf" srcId="{6DCEA896-2B9F-4621-AB71-5A9173FDCAE8}" destId="{38E5B3D0-6A44-4E4E-9385-EE4DE2701CF0}" srcOrd="0" destOrd="0" presId="urn:microsoft.com/office/officeart/2005/8/layout/lProcess3"/>
    <dgm:cxn modelId="{E552C7FC-4743-4433-B3B3-DFCEA7A523F6}" type="presOf" srcId="{25C5040E-F08C-43D0-8EF9-DE2B64CCA7F9}" destId="{A8D7EA7A-DFDB-40BC-8B0F-E97EBC0DD1AE}" srcOrd="0" destOrd="0" presId="urn:microsoft.com/office/officeart/2005/8/layout/lProcess3"/>
    <dgm:cxn modelId="{BBDF64FE-D97A-402F-A6C1-05E672B1129E}" srcId="{1D27E755-1C3B-455E-8405-F09CF5E6BEDE}" destId="{6DCEA896-2B9F-4621-AB71-5A9173FDCAE8}" srcOrd="0" destOrd="0" parTransId="{90FE28BD-E4AB-4BB8-B2B8-5C42AA68A5C0}" sibTransId="{183E810A-1963-4D7E-86BD-9DD236A655DC}"/>
    <dgm:cxn modelId="{8BBB0AA2-8180-4ED9-98FF-FE2E797FFD8F}" type="presParOf" srcId="{7044E007-84DA-426C-B354-A40B724163AA}" destId="{304D3648-D97F-4EFC-9465-A7382639D543}" srcOrd="0" destOrd="0" presId="urn:microsoft.com/office/officeart/2005/8/layout/lProcess3"/>
    <dgm:cxn modelId="{B880901A-0CE6-44FD-B369-77DC7F925884}" type="presParOf" srcId="{304D3648-D97F-4EFC-9465-A7382639D543}" destId="{38E5B3D0-6A44-4E4E-9385-EE4DE2701CF0}" srcOrd="0" destOrd="0" presId="urn:microsoft.com/office/officeart/2005/8/layout/lProcess3"/>
    <dgm:cxn modelId="{7237B124-DC65-4634-9E81-26998C8BF550}" type="presParOf" srcId="{7044E007-84DA-426C-B354-A40B724163AA}" destId="{29F57CF1-2255-4C37-A3CC-FAB8083E75FD}" srcOrd="1" destOrd="0" presId="urn:microsoft.com/office/officeart/2005/8/layout/lProcess3"/>
    <dgm:cxn modelId="{F8DA70D8-2EDF-41C0-AC3D-A4C7E9461AFC}" type="presParOf" srcId="{7044E007-84DA-426C-B354-A40B724163AA}" destId="{A3C3CD36-9DC1-4C97-9234-D3EAF3E5BBCF}" srcOrd="2" destOrd="0" presId="urn:microsoft.com/office/officeart/2005/8/layout/lProcess3"/>
    <dgm:cxn modelId="{0AC79609-A486-459A-926D-B9B511041780}" type="presParOf" srcId="{A3C3CD36-9DC1-4C97-9234-D3EAF3E5BBCF}" destId="{282B1EE3-061D-4DFC-93FF-3D6A87E0ACFC}" srcOrd="0" destOrd="0" presId="urn:microsoft.com/office/officeart/2005/8/layout/lProcess3"/>
    <dgm:cxn modelId="{5AF27C17-5361-4D2F-A1B8-D17B90F3253A}" type="presParOf" srcId="{7044E007-84DA-426C-B354-A40B724163AA}" destId="{ACF91EB4-5A14-4AB3-BA11-22E73E2F14C4}" srcOrd="3" destOrd="0" presId="urn:microsoft.com/office/officeart/2005/8/layout/lProcess3"/>
    <dgm:cxn modelId="{49B33317-8FB7-437B-9378-E894EAB78371}" type="presParOf" srcId="{7044E007-84DA-426C-B354-A40B724163AA}" destId="{F100B776-6000-436F-A984-DD63BC2C5259}" srcOrd="4" destOrd="0" presId="urn:microsoft.com/office/officeart/2005/8/layout/lProcess3"/>
    <dgm:cxn modelId="{10E891F8-5DF0-4E0D-B28B-83B3E482002C}" type="presParOf" srcId="{F100B776-6000-436F-A984-DD63BC2C5259}" destId="{87AF42B9-C542-483F-8AAC-D8B280B24273}" srcOrd="0" destOrd="0" presId="urn:microsoft.com/office/officeart/2005/8/layout/lProcess3"/>
    <dgm:cxn modelId="{68233EDE-CCFA-451D-9C53-6A9D274E2F55}" type="presParOf" srcId="{7044E007-84DA-426C-B354-A40B724163AA}" destId="{7E4ECB85-FB30-4D5C-B2C4-0EAAB23F32D6}" srcOrd="5" destOrd="0" presId="urn:microsoft.com/office/officeart/2005/8/layout/lProcess3"/>
    <dgm:cxn modelId="{0807B431-F00C-4F09-BD29-2DF66ECFF20F}" type="presParOf" srcId="{7044E007-84DA-426C-B354-A40B724163AA}" destId="{74E6FA8F-48B7-4887-8223-D386FDA26BD0}" srcOrd="6" destOrd="0" presId="urn:microsoft.com/office/officeart/2005/8/layout/lProcess3"/>
    <dgm:cxn modelId="{D42CDA46-AF27-4434-91A6-42566906CD0A}" type="presParOf" srcId="{74E6FA8F-48B7-4887-8223-D386FDA26BD0}" destId="{A8D7EA7A-DFDB-40BC-8B0F-E97EBC0DD1AE}"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ED9058C-0838-455A-BEDE-352AA40F2E87}"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C024CC97-B6FA-4892-B01A-488FADDC1CF5}">
      <dgm:prSet/>
      <dgm:spPr>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dgm:spPr>
      <dgm:t>
        <a:bodyPr/>
        <a:lstStyle/>
        <a:p>
          <a:r>
            <a:rPr lang="en-GB" dirty="0"/>
            <a:t>Data Warehouse Unit (DWU)</a:t>
          </a:r>
          <a:endParaRPr lang="en-US" dirty="0"/>
        </a:p>
      </dgm:t>
    </dgm:pt>
    <dgm:pt modelId="{8C4E925D-8AB2-48D2-BF82-9E9459575F31}" type="parTrans" cxnId="{5D125623-1BCC-45B0-884D-8A8035A473FF}">
      <dgm:prSet/>
      <dgm:spPr/>
      <dgm:t>
        <a:bodyPr/>
        <a:lstStyle/>
        <a:p>
          <a:endParaRPr lang="en-US"/>
        </a:p>
      </dgm:t>
    </dgm:pt>
    <dgm:pt modelId="{C8D7873A-083D-40BE-906E-0234023B5AD0}" type="sibTrans" cxnId="{5D125623-1BCC-45B0-884D-8A8035A473FF}">
      <dgm:prSet/>
      <dgm:spPr/>
      <dgm:t>
        <a:bodyPr/>
        <a:lstStyle/>
        <a:p>
          <a:endParaRPr lang="en-US"/>
        </a:p>
      </dgm:t>
    </dgm:pt>
    <dgm:pt modelId="{2B03606E-6E6B-4D69-AD28-020D2BC98698}" type="pres">
      <dgm:prSet presAssocID="{BED9058C-0838-455A-BEDE-352AA40F2E87}" presName="linear" presStyleCnt="0">
        <dgm:presLayoutVars>
          <dgm:animLvl val="lvl"/>
          <dgm:resizeHandles val="exact"/>
        </dgm:presLayoutVars>
      </dgm:prSet>
      <dgm:spPr/>
    </dgm:pt>
    <dgm:pt modelId="{A1CE8E9E-59A9-4AD3-B029-7E7E4A01D784}" type="pres">
      <dgm:prSet presAssocID="{C024CC97-B6FA-4892-B01A-488FADDC1CF5}" presName="parentText" presStyleLbl="node1" presStyleIdx="0" presStyleCnt="1">
        <dgm:presLayoutVars>
          <dgm:chMax val="0"/>
          <dgm:bulletEnabled val="1"/>
        </dgm:presLayoutVars>
      </dgm:prSet>
      <dgm:spPr/>
    </dgm:pt>
  </dgm:ptLst>
  <dgm:cxnLst>
    <dgm:cxn modelId="{5D125623-1BCC-45B0-884D-8A8035A473FF}" srcId="{BED9058C-0838-455A-BEDE-352AA40F2E87}" destId="{C024CC97-B6FA-4892-B01A-488FADDC1CF5}" srcOrd="0" destOrd="0" parTransId="{8C4E925D-8AB2-48D2-BF82-9E9459575F31}" sibTransId="{C8D7873A-083D-40BE-906E-0234023B5AD0}"/>
    <dgm:cxn modelId="{14C93140-27C9-4A5C-A791-0797A569163A}" type="presOf" srcId="{C024CC97-B6FA-4892-B01A-488FADDC1CF5}" destId="{A1CE8E9E-59A9-4AD3-B029-7E7E4A01D784}" srcOrd="0" destOrd="0" presId="urn:microsoft.com/office/officeart/2005/8/layout/vList2"/>
    <dgm:cxn modelId="{BE374D6F-7B38-400E-84C3-B52AB7666314}" type="presOf" srcId="{BED9058C-0838-455A-BEDE-352AA40F2E87}" destId="{2B03606E-6E6B-4D69-AD28-020D2BC98698}" srcOrd="0" destOrd="0" presId="urn:microsoft.com/office/officeart/2005/8/layout/vList2"/>
    <dgm:cxn modelId="{34E9A026-9EC2-41A7-A755-9F940FB8A178}" type="presParOf" srcId="{2B03606E-6E6B-4D69-AD28-020D2BC98698}" destId="{A1CE8E9E-59A9-4AD3-B029-7E7E4A01D784}" srcOrd="0"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1020549-BFB5-4155-B6B9-1B7FB356FAE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EF6098A7-AE82-4BBA-A361-E0A0DCC72109}">
      <dgm:prSet/>
      <dgm:spPr>
        <a:scene3d>
          <a:camera prst="orthographicFront"/>
          <a:lightRig rig="threePt" dir="t"/>
        </a:scene3d>
        <a:sp3d>
          <a:bevelT prst="angle"/>
        </a:sp3d>
      </dgm:spPr>
      <dgm:t>
        <a:bodyPr/>
        <a:lstStyle/>
        <a:p>
          <a:r>
            <a:rPr lang="en-US" b="1" dirty="0"/>
            <a:t>Deploy timer-based scaling</a:t>
          </a:r>
          <a:endParaRPr lang="en-US" dirty="0"/>
        </a:p>
      </dgm:t>
    </dgm:pt>
    <dgm:pt modelId="{F8C16B9E-4A1D-4D3B-AAA5-0B5898E77BE5}" type="parTrans" cxnId="{974BD559-2BE9-401D-90D1-34F08056DEED}">
      <dgm:prSet/>
      <dgm:spPr/>
      <dgm:t>
        <a:bodyPr/>
        <a:lstStyle/>
        <a:p>
          <a:endParaRPr lang="en-US"/>
        </a:p>
      </dgm:t>
    </dgm:pt>
    <dgm:pt modelId="{6E399708-296F-42B9-A34E-443FAF32D3BA}" type="sibTrans" cxnId="{974BD559-2BE9-401D-90D1-34F08056DEED}">
      <dgm:prSet/>
      <dgm:spPr/>
      <dgm:t>
        <a:bodyPr/>
        <a:lstStyle/>
        <a:p>
          <a:endParaRPr lang="en-US"/>
        </a:p>
      </dgm:t>
    </dgm:pt>
    <dgm:pt modelId="{D85578C2-592E-40AE-905F-3491271B7ADA}">
      <dgm:prSet/>
      <dgm:spPr>
        <a:scene3d>
          <a:camera prst="orthographicFront"/>
          <a:lightRig rig="threePt" dir="t"/>
        </a:scene3d>
        <a:sp3d>
          <a:bevelT prst="angle"/>
        </a:sp3d>
      </dgm:spPr>
      <dgm:t>
        <a:bodyPr/>
        <a:lstStyle/>
        <a:p>
          <a:r>
            <a:rPr lang="en-US" b="1"/>
            <a:t>Change the compute level</a:t>
          </a:r>
          <a:endParaRPr lang="en-US"/>
        </a:p>
      </dgm:t>
    </dgm:pt>
    <dgm:pt modelId="{C5BF03AA-216F-456E-BB87-7444DACB4C08}" type="parTrans" cxnId="{24DDED40-38E7-46D8-9355-9BF751878C88}">
      <dgm:prSet/>
      <dgm:spPr/>
      <dgm:t>
        <a:bodyPr/>
        <a:lstStyle/>
        <a:p>
          <a:endParaRPr lang="en-US"/>
        </a:p>
      </dgm:t>
    </dgm:pt>
    <dgm:pt modelId="{AFCE2F42-F7BB-4ACB-BA58-7E7BC6571674}" type="sibTrans" cxnId="{24DDED40-38E7-46D8-9355-9BF751878C88}">
      <dgm:prSet/>
      <dgm:spPr/>
      <dgm:t>
        <a:bodyPr/>
        <a:lstStyle/>
        <a:p>
          <a:endParaRPr lang="en-US"/>
        </a:p>
      </dgm:t>
    </dgm:pt>
    <dgm:pt modelId="{034497F6-05FC-4A92-B351-0855E9D758E2}">
      <dgm:prSet/>
      <dgm:spPr>
        <a:scene3d>
          <a:camera prst="orthographicFront"/>
          <a:lightRig rig="threePt" dir="t"/>
        </a:scene3d>
        <a:sp3d>
          <a:bevelT prst="angle"/>
        </a:sp3d>
      </dgm:spPr>
      <dgm:t>
        <a:bodyPr/>
        <a:lstStyle/>
        <a:p>
          <a:r>
            <a:rPr lang="en-US" b="1"/>
            <a:t>Use trigger function</a:t>
          </a:r>
          <a:endParaRPr lang="en-US"/>
        </a:p>
      </dgm:t>
    </dgm:pt>
    <dgm:pt modelId="{03344E6D-0281-4A83-91F2-F600846385FE}" type="parTrans" cxnId="{11A9F6CF-3AC1-432F-A7A0-00D237D1A28D}">
      <dgm:prSet/>
      <dgm:spPr/>
      <dgm:t>
        <a:bodyPr/>
        <a:lstStyle/>
        <a:p>
          <a:endParaRPr lang="en-US"/>
        </a:p>
      </dgm:t>
    </dgm:pt>
    <dgm:pt modelId="{DF896B3A-86B2-495F-BFEE-FA8359AED5ED}" type="sibTrans" cxnId="{11A9F6CF-3AC1-432F-A7A0-00D237D1A28D}">
      <dgm:prSet/>
      <dgm:spPr/>
      <dgm:t>
        <a:bodyPr/>
        <a:lstStyle/>
        <a:p>
          <a:endParaRPr lang="en-US"/>
        </a:p>
      </dgm:t>
    </dgm:pt>
    <dgm:pt modelId="{7C968D5C-D993-459A-8ED4-2954BD79C1D3}" type="pres">
      <dgm:prSet presAssocID="{01020549-BFB5-4155-B6B9-1B7FB356FAE4}" presName="linear" presStyleCnt="0">
        <dgm:presLayoutVars>
          <dgm:animLvl val="lvl"/>
          <dgm:resizeHandles val="exact"/>
        </dgm:presLayoutVars>
      </dgm:prSet>
      <dgm:spPr/>
    </dgm:pt>
    <dgm:pt modelId="{BBF7DE8A-4F1D-4E2C-A9A9-CBCC1D861C81}" type="pres">
      <dgm:prSet presAssocID="{EF6098A7-AE82-4BBA-A361-E0A0DCC72109}" presName="parentText" presStyleLbl="node1" presStyleIdx="0" presStyleCnt="3">
        <dgm:presLayoutVars>
          <dgm:chMax val="0"/>
          <dgm:bulletEnabled val="1"/>
        </dgm:presLayoutVars>
      </dgm:prSet>
      <dgm:spPr/>
    </dgm:pt>
    <dgm:pt modelId="{43774521-0FDC-4B3D-8EA3-610AEFA2D40A}" type="pres">
      <dgm:prSet presAssocID="{6E399708-296F-42B9-A34E-443FAF32D3BA}" presName="spacer" presStyleCnt="0"/>
      <dgm:spPr/>
    </dgm:pt>
    <dgm:pt modelId="{AF5F94BD-9646-4DB1-8F03-D8CC156C3257}" type="pres">
      <dgm:prSet presAssocID="{D85578C2-592E-40AE-905F-3491271B7ADA}" presName="parentText" presStyleLbl="node1" presStyleIdx="1" presStyleCnt="3">
        <dgm:presLayoutVars>
          <dgm:chMax val="0"/>
          <dgm:bulletEnabled val="1"/>
        </dgm:presLayoutVars>
      </dgm:prSet>
      <dgm:spPr/>
    </dgm:pt>
    <dgm:pt modelId="{D77AF425-087A-49FA-8F57-5051B5C98B87}" type="pres">
      <dgm:prSet presAssocID="{AFCE2F42-F7BB-4ACB-BA58-7E7BC6571674}" presName="spacer" presStyleCnt="0"/>
      <dgm:spPr/>
    </dgm:pt>
    <dgm:pt modelId="{4BB0C382-B8E5-4888-B2CA-0ED6EEAF98B4}" type="pres">
      <dgm:prSet presAssocID="{034497F6-05FC-4A92-B351-0855E9D758E2}" presName="parentText" presStyleLbl="node1" presStyleIdx="2" presStyleCnt="3">
        <dgm:presLayoutVars>
          <dgm:chMax val="0"/>
          <dgm:bulletEnabled val="1"/>
        </dgm:presLayoutVars>
      </dgm:prSet>
      <dgm:spPr/>
    </dgm:pt>
  </dgm:ptLst>
  <dgm:cxnLst>
    <dgm:cxn modelId="{24DDED40-38E7-46D8-9355-9BF751878C88}" srcId="{01020549-BFB5-4155-B6B9-1B7FB356FAE4}" destId="{D85578C2-592E-40AE-905F-3491271B7ADA}" srcOrd="1" destOrd="0" parTransId="{C5BF03AA-216F-456E-BB87-7444DACB4C08}" sibTransId="{AFCE2F42-F7BB-4ACB-BA58-7E7BC6571674}"/>
    <dgm:cxn modelId="{974BD559-2BE9-401D-90D1-34F08056DEED}" srcId="{01020549-BFB5-4155-B6B9-1B7FB356FAE4}" destId="{EF6098A7-AE82-4BBA-A361-E0A0DCC72109}" srcOrd="0" destOrd="0" parTransId="{F8C16B9E-4A1D-4D3B-AAA5-0B5898E77BE5}" sibTransId="{6E399708-296F-42B9-A34E-443FAF32D3BA}"/>
    <dgm:cxn modelId="{421F77A4-BAC3-40E5-A12F-599987BE7E95}" type="presOf" srcId="{D85578C2-592E-40AE-905F-3491271B7ADA}" destId="{AF5F94BD-9646-4DB1-8F03-D8CC156C3257}" srcOrd="0" destOrd="0" presId="urn:microsoft.com/office/officeart/2005/8/layout/vList2"/>
    <dgm:cxn modelId="{6C076BBF-8E56-4A2E-928B-399A86AF96B9}" type="presOf" srcId="{01020549-BFB5-4155-B6B9-1B7FB356FAE4}" destId="{7C968D5C-D993-459A-8ED4-2954BD79C1D3}" srcOrd="0" destOrd="0" presId="urn:microsoft.com/office/officeart/2005/8/layout/vList2"/>
    <dgm:cxn modelId="{11A9F6CF-3AC1-432F-A7A0-00D237D1A28D}" srcId="{01020549-BFB5-4155-B6B9-1B7FB356FAE4}" destId="{034497F6-05FC-4A92-B351-0855E9D758E2}" srcOrd="2" destOrd="0" parTransId="{03344E6D-0281-4A83-91F2-F600846385FE}" sibTransId="{DF896B3A-86B2-495F-BFEE-FA8359AED5ED}"/>
    <dgm:cxn modelId="{B09FA5D2-196D-4FE9-A304-397766D69C47}" type="presOf" srcId="{034497F6-05FC-4A92-B351-0855E9D758E2}" destId="{4BB0C382-B8E5-4888-B2CA-0ED6EEAF98B4}" srcOrd="0" destOrd="0" presId="urn:microsoft.com/office/officeart/2005/8/layout/vList2"/>
    <dgm:cxn modelId="{2C171BD6-4361-4F18-84C2-A15B816A1E06}" type="presOf" srcId="{EF6098A7-AE82-4BBA-A361-E0A0DCC72109}" destId="{BBF7DE8A-4F1D-4E2C-A9A9-CBCC1D861C81}" srcOrd="0" destOrd="0" presId="urn:microsoft.com/office/officeart/2005/8/layout/vList2"/>
    <dgm:cxn modelId="{AF831C72-F329-4B36-BD77-3B7DB76841D1}" type="presParOf" srcId="{7C968D5C-D993-459A-8ED4-2954BD79C1D3}" destId="{BBF7DE8A-4F1D-4E2C-A9A9-CBCC1D861C81}" srcOrd="0" destOrd="0" presId="urn:microsoft.com/office/officeart/2005/8/layout/vList2"/>
    <dgm:cxn modelId="{322AC605-2184-4133-AAF0-D24B067DA6EA}" type="presParOf" srcId="{7C968D5C-D993-459A-8ED4-2954BD79C1D3}" destId="{43774521-0FDC-4B3D-8EA3-610AEFA2D40A}" srcOrd="1" destOrd="0" presId="urn:microsoft.com/office/officeart/2005/8/layout/vList2"/>
    <dgm:cxn modelId="{74B0C85D-B172-4D8B-AC60-43F4040DA5AA}" type="presParOf" srcId="{7C968D5C-D993-459A-8ED4-2954BD79C1D3}" destId="{AF5F94BD-9646-4DB1-8F03-D8CC156C3257}" srcOrd="2" destOrd="0" presId="urn:microsoft.com/office/officeart/2005/8/layout/vList2"/>
    <dgm:cxn modelId="{32612FBA-C80C-4968-8631-6C0C41C59743}" type="presParOf" srcId="{7C968D5C-D993-459A-8ED4-2954BD79C1D3}" destId="{D77AF425-087A-49FA-8F57-5051B5C98B87}" srcOrd="3" destOrd="0" presId="urn:microsoft.com/office/officeart/2005/8/layout/vList2"/>
    <dgm:cxn modelId="{D13127C7-7B8D-4E98-85B1-F3D56649BB8B}" type="presParOf" srcId="{7C968D5C-D993-459A-8ED4-2954BD79C1D3}" destId="{4BB0C382-B8E5-4888-B2CA-0ED6EEAF98B4}"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5D7514A-7C08-447F-90FE-A0D7F0B09F5D}" type="doc">
      <dgm:prSet loTypeId="urn:microsoft.com/office/officeart/2005/8/layout/hList7" loCatId="list" qsTypeId="urn:microsoft.com/office/officeart/2005/8/quickstyle/simple1" qsCatId="simple" csTypeId="urn:microsoft.com/office/officeart/2005/8/colors/accent4_2" csCatId="accent4" phldr="1"/>
      <dgm:spPr/>
      <dgm:t>
        <a:bodyPr/>
        <a:lstStyle/>
        <a:p>
          <a:endParaRPr lang="en-US"/>
        </a:p>
      </dgm:t>
    </dgm:pt>
    <dgm:pt modelId="{C5464CD1-2A0A-42CF-9EFB-CFBD923C7CDB}">
      <dgm:prSet/>
      <dgm:spPr/>
      <dgm:t>
        <a:bodyPr/>
        <a:lstStyle/>
        <a:p>
          <a:r>
            <a:rPr lang="en-US" dirty="0"/>
            <a:t>What does DWU consists of</a:t>
          </a:r>
        </a:p>
      </dgm:t>
    </dgm:pt>
    <dgm:pt modelId="{C8BC66F6-A8A0-4AF0-99C1-FE2287F84733}" type="parTrans" cxnId="{260B3482-722A-499F-81D2-755E44F872EF}">
      <dgm:prSet/>
      <dgm:spPr/>
      <dgm:t>
        <a:bodyPr/>
        <a:lstStyle/>
        <a:p>
          <a:endParaRPr lang="en-US"/>
        </a:p>
      </dgm:t>
    </dgm:pt>
    <dgm:pt modelId="{6D8A3AF1-7EF7-4FC7-97A9-FA9648BBC98E}" type="sibTrans" cxnId="{260B3482-722A-499F-81D2-755E44F872EF}">
      <dgm:prSet/>
      <dgm:spPr/>
      <dgm:t>
        <a:bodyPr/>
        <a:lstStyle/>
        <a:p>
          <a:endParaRPr lang="en-US"/>
        </a:p>
      </dgm:t>
    </dgm:pt>
    <dgm:pt modelId="{7D24EC87-D8C6-4FF2-969A-64CC75CE1C3E}" type="pres">
      <dgm:prSet presAssocID="{15D7514A-7C08-447F-90FE-A0D7F0B09F5D}" presName="Name0" presStyleCnt="0">
        <dgm:presLayoutVars>
          <dgm:dir/>
          <dgm:resizeHandles val="exact"/>
        </dgm:presLayoutVars>
      </dgm:prSet>
      <dgm:spPr/>
    </dgm:pt>
    <dgm:pt modelId="{7D57AAEA-F712-4908-BFFD-EF5C7957D50C}" type="pres">
      <dgm:prSet presAssocID="{15D7514A-7C08-447F-90FE-A0D7F0B09F5D}" presName="fgShape" presStyleLbl="fgShp" presStyleIdx="0" presStyleCnt="1"/>
      <dgm:spPr/>
    </dgm:pt>
    <dgm:pt modelId="{C0E4568F-FDD3-4E21-BFE4-A574E4F99A3C}" type="pres">
      <dgm:prSet presAssocID="{15D7514A-7C08-447F-90FE-A0D7F0B09F5D}" presName="linComp" presStyleCnt="0"/>
      <dgm:spPr/>
    </dgm:pt>
    <dgm:pt modelId="{ADF3ABB9-E180-4553-9A08-D2A8BB638018}" type="pres">
      <dgm:prSet presAssocID="{C5464CD1-2A0A-42CF-9EFB-CFBD923C7CDB}" presName="compNode" presStyleCnt="0"/>
      <dgm:spPr/>
    </dgm:pt>
    <dgm:pt modelId="{D3484CA7-AD12-4081-916F-C9A3873AA432}" type="pres">
      <dgm:prSet presAssocID="{C5464CD1-2A0A-42CF-9EFB-CFBD923C7CDB}" presName="bkgdShape" presStyleLbl="node1" presStyleIdx="0" presStyleCnt="1" custLinFactNeighborX="-2939" custLinFactNeighborY="-1658"/>
      <dgm:spPr/>
    </dgm:pt>
    <dgm:pt modelId="{53B8E334-2FF3-4EE3-84A5-05E0C78358E8}" type="pres">
      <dgm:prSet presAssocID="{C5464CD1-2A0A-42CF-9EFB-CFBD923C7CDB}" presName="nodeTx" presStyleLbl="node1" presStyleIdx="0" presStyleCnt="1">
        <dgm:presLayoutVars>
          <dgm:bulletEnabled val="1"/>
        </dgm:presLayoutVars>
      </dgm:prSet>
      <dgm:spPr/>
    </dgm:pt>
    <dgm:pt modelId="{7F6C8AA9-DF0B-42AE-B5A2-56B5EEFBECB1}" type="pres">
      <dgm:prSet presAssocID="{C5464CD1-2A0A-42CF-9EFB-CFBD923C7CDB}" presName="invisiNode" presStyleLbl="node1" presStyleIdx="0" presStyleCnt="1"/>
      <dgm:spPr/>
    </dgm:pt>
    <dgm:pt modelId="{41B5F4A1-82D4-4720-8B78-273D2F9A3449}" type="pres">
      <dgm:prSet presAssocID="{C5464CD1-2A0A-42CF-9EFB-CFBD923C7CDB}" presName="imagNode" presStyleLbl="fgImgPlace1" presStyleIdx="0" presStyleCnt="1"/>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Badge 1"/>
        </a:ext>
      </dgm:extLst>
    </dgm:pt>
  </dgm:ptLst>
  <dgm:cxnLst>
    <dgm:cxn modelId="{98150529-C4E6-4294-BC82-C213DA2D92F0}" type="presOf" srcId="{C5464CD1-2A0A-42CF-9EFB-CFBD923C7CDB}" destId="{53B8E334-2FF3-4EE3-84A5-05E0C78358E8}" srcOrd="1" destOrd="0" presId="urn:microsoft.com/office/officeart/2005/8/layout/hList7"/>
    <dgm:cxn modelId="{260B3482-722A-499F-81D2-755E44F872EF}" srcId="{15D7514A-7C08-447F-90FE-A0D7F0B09F5D}" destId="{C5464CD1-2A0A-42CF-9EFB-CFBD923C7CDB}" srcOrd="0" destOrd="0" parTransId="{C8BC66F6-A8A0-4AF0-99C1-FE2287F84733}" sibTransId="{6D8A3AF1-7EF7-4FC7-97A9-FA9648BBC98E}"/>
    <dgm:cxn modelId="{1A84D695-9418-4A34-9252-780912EC0916}" type="presOf" srcId="{15D7514A-7C08-447F-90FE-A0D7F0B09F5D}" destId="{7D24EC87-D8C6-4FF2-969A-64CC75CE1C3E}" srcOrd="0" destOrd="0" presId="urn:microsoft.com/office/officeart/2005/8/layout/hList7"/>
    <dgm:cxn modelId="{792F58A6-1A35-4044-8716-167BBB7358B6}" type="presOf" srcId="{C5464CD1-2A0A-42CF-9EFB-CFBD923C7CDB}" destId="{D3484CA7-AD12-4081-916F-C9A3873AA432}" srcOrd="0" destOrd="0" presId="urn:microsoft.com/office/officeart/2005/8/layout/hList7"/>
    <dgm:cxn modelId="{F96BB01E-025E-4E83-8702-D7D5ED700488}" type="presParOf" srcId="{7D24EC87-D8C6-4FF2-969A-64CC75CE1C3E}" destId="{7D57AAEA-F712-4908-BFFD-EF5C7957D50C}" srcOrd="0" destOrd="0" presId="urn:microsoft.com/office/officeart/2005/8/layout/hList7"/>
    <dgm:cxn modelId="{D69E788C-DAB7-456A-B9E1-ED7D53B7DC63}" type="presParOf" srcId="{7D24EC87-D8C6-4FF2-969A-64CC75CE1C3E}" destId="{C0E4568F-FDD3-4E21-BFE4-A574E4F99A3C}" srcOrd="1" destOrd="0" presId="urn:microsoft.com/office/officeart/2005/8/layout/hList7"/>
    <dgm:cxn modelId="{7D5BC156-A300-4C83-9703-23D15090DEA8}" type="presParOf" srcId="{C0E4568F-FDD3-4E21-BFE4-A574E4F99A3C}" destId="{ADF3ABB9-E180-4553-9A08-D2A8BB638018}" srcOrd="0" destOrd="0" presId="urn:microsoft.com/office/officeart/2005/8/layout/hList7"/>
    <dgm:cxn modelId="{4C47DBA1-E9B5-4B3A-89FC-72C8E2517DB6}" type="presParOf" srcId="{ADF3ABB9-E180-4553-9A08-D2A8BB638018}" destId="{D3484CA7-AD12-4081-916F-C9A3873AA432}" srcOrd="0" destOrd="0" presId="urn:microsoft.com/office/officeart/2005/8/layout/hList7"/>
    <dgm:cxn modelId="{78673A11-417E-4429-A99D-05712DF0BD80}" type="presParOf" srcId="{ADF3ABB9-E180-4553-9A08-D2A8BB638018}" destId="{53B8E334-2FF3-4EE3-84A5-05E0C78358E8}" srcOrd="1" destOrd="0" presId="urn:microsoft.com/office/officeart/2005/8/layout/hList7"/>
    <dgm:cxn modelId="{51B718B6-8FF3-4E50-A952-F5BD41F3B23D}" type="presParOf" srcId="{ADF3ABB9-E180-4553-9A08-D2A8BB638018}" destId="{7F6C8AA9-DF0B-42AE-B5A2-56B5EEFBECB1}" srcOrd="2" destOrd="0" presId="urn:microsoft.com/office/officeart/2005/8/layout/hList7"/>
    <dgm:cxn modelId="{4A7536A9-1A06-4001-BAE7-1B938A3B3420}" type="presParOf" srcId="{ADF3ABB9-E180-4553-9A08-D2A8BB638018}" destId="{41B5F4A1-82D4-4720-8B78-273D2F9A3449}" srcOrd="3" destOrd="0" presId="urn:microsoft.com/office/officeart/2005/8/layout/hList7"/>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5D7514A-7C08-447F-90FE-A0D7F0B09F5D}" type="doc">
      <dgm:prSet loTypeId="urn:microsoft.com/office/officeart/2005/8/layout/hList7" loCatId="list" qsTypeId="urn:microsoft.com/office/officeart/2005/8/quickstyle/simple1" qsCatId="simple" csTypeId="urn:microsoft.com/office/officeart/2005/8/colors/accent1_2" csCatId="accent1" phldr="1"/>
      <dgm:spPr/>
      <dgm:t>
        <a:bodyPr/>
        <a:lstStyle/>
        <a:p>
          <a:endParaRPr lang="en-US"/>
        </a:p>
      </dgm:t>
    </dgm:pt>
    <dgm:pt modelId="{C5464CD1-2A0A-42CF-9EFB-CFBD923C7CDB}">
      <dgm:prSet/>
      <dgm:spPr/>
      <dgm:t>
        <a:bodyPr/>
        <a:lstStyle/>
        <a:p>
          <a:r>
            <a:rPr lang="en-US" baseline="0" dirty="0"/>
            <a:t>What happens when you scale up </a:t>
          </a:r>
          <a:endParaRPr lang="en-US" dirty="0"/>
        </a:p>
      </dgm:t>
    </dgm:pt>
    <dgm:pt modelId="{C8BC66F6-A8A0-4AF0-99C1-FE2287F84733}" type="parTrans" cxnId="{260B3482-722A-499F-81D2-755E44F872EF}">
      <dgm:prSet/>
      <dgm:spPr/>
      <dgm:t>
        <a:bodyPr/>
        <a:lstStyle/>
        <a:p>
          <a:endParaRPr lang="en-US"/>
        </a:p>
      </dgm:t>
    </dgm:pt>
    <dgm:pt modelId="{6D8A3AF1-7EF7-4FC7-97A9-FA9648BBC98E}" type="sibTrans" cxnId="{260B3482-722A-499F-81D2-755E44F872EF}">
      <dgm:prSet/>
      <dgm:spPr/>
      <dgm:t>
        <a:bodyPr/>
        <a:lstStyle/>
        <a:p>
          <a:endParaRPr lang="en-US"/>
        </a:p>
      </dgm:t>
    </dgm:pt>
    <dgm:pt modelId="{7D24EC87-D8C6-4FF2-969A-64CC75CE1C3E}" type="pres">
      <dgm:prSet presAssocID="{15D7514A-7C08-447F-90FE-A0D7F0B09F5D}" presName="Name0" presStyleCnt="0">
        <dgm:presLayoutVars>
          <dgm:dir/>
          <dgm:resizeHandles val="exact"/>
        </dgm:presLayoutVars>
      </dgm:prSet>
      <dgm:spPr/>
    </dgm:pt>
    <dgm:pt modelId="{7D57AAEA-F712-4908-BFFD-EF5C7957D50C}" type="pres">
      <dgm:prSet presAssocID="{15D7514A-7C08-447F-90FE-A0D7F0B09F5D}" presName="fgShape" presStyleLbl="fgShp" presStyleIdx="0" presStyleCnt="1"/>
      <dgm:spPr/>
    </dgm:pt>
    <dgm:pt modelId="{C0E4568F-FDD3-4E21-BFE4-A574E4F99A3C}" type="pres">
      <dgm:prSet presAssocID="{15D7514A-7C08-447F-90FE-A0D7F0B09F5D}" presName="linComp" presStyleCnt="0"/>
      <dgm:spPr/>
    </dgm:pt>
    <dgm:pt modelId="{ADF3ABB9-E180-4553-9A08-D2A8BB638018}" type="pres">
      <dgm:prSet presAssocID="{C5464CD1-2A0A-42CF-9EFB-CFBD923C7CDB}" presName="compNode" presStyleCnt="0"/>
      <dgm:spPr/>
    </dgm:pt>
    <dgm:pt modelId="{D3484CA7-AD12-4081-916F-C9A3873AA432}" type="pres">
      <dgm:prSet presAssocID="{C5464CD1-2A0A-42CF-9EFB-CFBD923C7CDB}" presName="bkgdShape" presStyleLbl="node1" presStyleIdx="0" presStyleCnt="1" custLinFactNeighborX="313" custLinFactNeighborY="0"/>
      <dgm:spPr/>
    </dgm:pt>
    <dgm:pt modelId="{53B8E334-2FF3-4EE3-84A5-05E0C78358E8}" type="pres">
      <dgm:prSet presAssocID="{C5464CD1-2A0A-42CF-9EFB-CFBD923C7CDB}" presName="nodeTx" presStyleLbl="node1" presStyleIdx="0" presStyleCnt="1">
        <dgm:presLayoutVars>
          <dgm:bulletEnabled val="1"/>
        </dgm:presLayoutVars>
      </dgm:prSet>
      <dgm:spPr/>
    </dgm:pt>
    <dgm:pt modelId="{7F6C8AA9-DF0B-42AE-B5A2-56B5EEFBECB1}" type="pres">
      <dgm:prSet presAssocID="{C5464CD1-2A0A-42CF-9EFB-CFBD923C7CDB}" presName="invisiNode" presStyleLbl="node1" presStyleIdx="0" presStyleCnt="1"/>
      <dgm:spPr/>
    </dgm:pt>
    <dgm:pt modelId="{41B5F4A1-82D4-4720-8B78-273D2F9A3449}" type="pres">
      <dgm:prSet presAssocID="{C5464CD1-2A0A-42CF-9EFB-CFBD923C7CDB}" presName="imagNode" presStyleLbl="fgImgPlace1" presStyleIdx="0" presStyleCnt="1"/>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Badge"/>
        </a:ext>
      </dgm:extLst>
    </dgm:pt>
  </dgm:ptLst>
  <dgm:cxnLst>
    <dgm:cxn modelId="{98150529-C4E6-4294-BC82-C213DA2D92F0}" type="presOf" srcId="{C5464CD1-2A0A-42CF-9EFB-CFBD923C7CDB}" destId="{53B8E334-2FF3-4EE3-84A5-05E0C78358E8}" srcOrd="1" destOrd="0" presId="urn:microsoft.com/office/officeart/2005/8/layout/hList7"/>
    <dgm:cxn modelId="{260B3482-722A-499F-81D2-755E44F872EF}" srcId="{15D7514A-7C08-447F-90FE-A0D7F0B09F5D}" destId="{C5464CD1-2A0A-42CF-9EFB-CFBD923C7CDB}" srcOrd="0" destOrd="0" parTransId="{C8BC66F6-A8A0-4AF0-99C1-FE2287F84733}" sibTransId="{6D8A3AF1-7EF7-4FC7-97A9-FA9648BBC98E}"/>
    <dgm:cxn modelId="{1A84D695-9418-4A34-9252-780912EC0916}" type="presOf" srcId="{15D7514A-7C08-447F-90FE-A0D7F0B09F5D}" destId="{7D24EC87-D8C6-4FF2-969A-64CC75CE1C3E}" srcOrd="0" destOrd="0" presId="urn:microsoft.com/office/officeart/2005/8/layout/hList7"/>
    <dgm:cxn modelId="{792F58A6-1A35-4044-8716-167BBB7358B6}" type="presOf" srcId="{C5464CD1-2A0A-42CF-9EFB-CFBD923C7CDB}" destId="{D3484CA7-AD12-4081-916F-C9A3873AA432}" srcOrd="0" destOrd="0" presId="urn:microsoft.com/office/officeart/2005/8/layout/hList7"/>
    <dgm:cxn modelId="{F96BB01E-025E-4E83-8702-D7D5ED700488}" type="presParOf" srcId="{7D24EC87-D8C6-4FF2-969A-64CC75CE1C3E}" destId="{7D57AAEA-F712-4908-BFFD-EF5C7957D50C}" srcOrd="0" destOrd="0" presId="urn:microsoft.com/office/officeart/2005/8/layout/hList7"/>
    <dgm:cxn modelId="{D69E788C-DAB7-456A-B9E1-ED7D53B7DC63}" type="presParOf" srcId="{7D24EC87-D8C6-4FF2-969A-64CC75CE1C3E}" destId="{C0E4568F-FDD3-4E21-BFE4-A574E4F99A3C}" srcOrd="1" destOrd="0" presId="urn:microsoft.com/office/officeart/2005/8/layout/hList7"/>
    <dgm:cxn modelId="{7D5BC156-A300-4C83-9703-23D15090DEA8}" type="presParOf" srcId="{C0E4568F-FDD3-4E21-BFE4-A574E4F99A3C}" destId="{ADF3ABB9-E180-4553-9A08-D2A8BB638018}" srcOrd="0" destOrd="0" presId="urn:microsoft.com/office/officeart/2005/8/layout/hList7"/>
    <dgm:cxn modelId="{4C47DBA1-E9B5-4B3A-89FC-72C8E2517DB6}" type="presParOf" srcId="{ADF3ABB9-E180-4553-9A08-D2A8BB638018}" destId="{D3484CA7-AD12-4081-916F-C9A3873AA432}" srcOrd="0" destOrd="0" presId="urn:microsoft.com/office/officeart/2005/8/layout/hList7"/>
    <dgm:cxn modelId="{78673A11-417E-4429-A99D-05712DF0BD80}" type="presParOf" srcId="{ADF3ABB9-E180-4553-9A08-D2A8BB638018}" destId="{53B8E334-2FF3-4EE3-84A5-05E0C78358E8}" srcOrd="1" destOrd="0" presId="urn:microsoft.com/office/officeart/2005/8/layout/hList7"/>
    <dgm:cxn modelId="{51B718B6-8FF3-4E50-A952-F5BD41F3B23D}" type="presParOf" srcId="{ADF3ABB9-E180-4553-9A08-D2A8BB638018}" destId="{7F6C8AA9-DF0B-42AE-B5A2-56B5EEFBECB1}" srcOrd="2" destOrd="0" presId="urn:microsoft.com/office/officeart/2005/8/layout/hList7"/>
    <dgm:cxn modelId="{4A7536A9-1A06-4001-BAE7-1B938A3B3420}" type="presParOf" srcId="{ADF3ABB9-E180-4553-9A08-D2A8BB638018}" destId="{41B5F4A1-82D4-4720-8B78-273D2F9A3449}" srcOrd="3" destOrd="0" presId="urn:microsoft.com/office/officeart/2005/8/layout/hList7"/>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5D7514A-7C08-447F-90FE-A0D7F0B09F5D}" type="doc">
      <dgm:prSet loTypeId="urn:microsoft.com/office/officeart/2005/8/layout/hList7" loCatId="list" qsTypeId="urn:microsoft.com/office/officeart/2005/8/quickstyle/simple1" qsCatId="simple" csTypeId="urn:microsoft.com/office/officeart/2005/8/colors/accent5_2" csCatId="accent5" phldr="1"/>
      <dgm:spPr/>
      <dgm:t>
        <a:bodyPr/>
        <a:lstStyle/>
        <a:p>
          <a:endParaRPr lang="en-US"/>
        </a:p>
      </dgm:t>
    </dgm:pt>
    <dgm:pt modelId="{C5464CD1-2A0A-42CF-9EFB-CFBD923C7CDB}">
      <dgm:prSet/>
      <dgm:spPr/>
      <dgm:t>
        <a:bodyPr/>
        <a:lstStyle/>
        <a:p>
          <a:r>
            <a:rPr lang="en-US" dirty="0"/>
            <a:t>What happens when you scale down</a:t>
          </a:r>
        </a:p>
      </dgm:t>
    </dgm:pt>
    <dgm:pt modelId="{C8BC66F6-A8A0-4AF0-99C1-FE2287F84733}" type="parTrans" cxnId="{260B3482-722A-499F-81D2-755E44F872EF}">
      <dgm:prSet/>
      <dgm:spPr/>
      <dgm:t>
        <a:bodyPr/>
        <a:lstStyle/>
        <a:p>
          <a:endParaRPr lang="en-US"/>
        </a:p>
      </dgm:t>
    </dgm:pt>
    <dgm:pt modelId="{6D8A3AF1-7EF7-4FC7-97A9-FA9648BBC98E}" type="sibTrans" cxnId="{260B3482-722A-499F-81D2-755E44F872EF}">
      <dgm:prSet/>
      <dgm:spPr/>
      <dgm:t>
        <a:bodyPr/>
        <a:lstStyle/>
        <a:p>
          <a:endParaRPr lang="en-US"/>
        </a:p>
      </dgm:t>
    </dgm:pt>
    <dgm:pt modelId="{7D24EC87-D8C6-4FF2-969A-64CC75CE1C3E}" type="pres">
      <dgm:prSet presAssocID="{15D7514A-7C08-447F-90FE-A0D7F0B09F5D}" presName="Name0" presStyleCnt="0">
        <dgm:presLayoutVars>
          <dgm:dir/>
          <dgm:resizeHandles val="exact"/>
        </dgm:presLayoutVars>
      </dgm:prSet>
      <dgm:spPr/>
    </dgm:pt>
    <dgm:pt modelId="{7D57AAEA-F712-4908-BFFD-EF5C7957D50C}" type="pres">
      <dgm:prSet presAssocID="{15D7514A-7C08-447F-90FE-A0D7F0B09F5D}" presName="fgShape" presStyleLbl="fgShp" presStyleIdx="0" presStyleCnt="1"/>
      <dgm:spPr/>
    </dgm:pt>
    <dgm:pt modelId="{C0E4568F-FDD3-4E21-BFE4-A574E4F99A3C}" type="pres">
      <dgm:prSet presAssocID="{15D7514A-7C08-447F-90FE-A0D7F0B09F5D}" presName="linComp" presStyleCnt="0"/>
      <dgm:spPr/>
    </dgm:pt>
    <dgm:pt modelId="{ADF3ABB9-E180-4553-9A08-D2A8BB638018}" type="pres">
      <dgm:prSet presAssocID="{C5464CD1-2A0A-42CF-9EFB-CFBD923C7CDB}" presName="compNode" presStyleCnt="0"/>
      <dgm:spPr/>
    </dgm:pt>
    <dgm:pt modelId="{D3484CA7-AD12-4081-916F-C9A3873AA432}" type="pres">
      <dgm:prSet presAssocID="{C5464CD1-2A0A-42CF-9EFB-CFBD923C7CDB}" presName="bkgdShape" presStyleLbl="node1" presStyleIdx="0" presStyleCnt="1" custLinFactNeighborX="55481" custLinFactNeighborY="-19619"/>
      <dgm:spPr/>
    </dgm:pt>
    <dgm:pt modelId="{53B8E334-2FF3-4EE3-84A5-05E0C78358E8}" type="pres">
      <dgm:prSet presAssocID="{C5464CD1-2A0A-42CF-9EFB-CFBD923C7CDB}" presName="nodeTx" presStyleLbl="node1" presStyleIdx="0" presStyleCnt="1">
        <dgm:presLayoutVars>
          <dgm:bulletEnabled val="1"/>
        </dgm:presLayoutVars>
      </dgm:prSet>
      <dgm:spPr/>
    </dgm:pt>
    <dgm:pt modelId="{7F6C8AA9-DF0B-42AE-B5A2-56B5EEFBECB1}" type="pres">
      <dgm:prSet presAssocID="{C5464CD1-2A0A-42CF-9EFB-CFBD923C7CDB}" presName="invisiNode" presStyleLbl="node1" presStyleIdx="0" presStyleCnt="1"/>
      <dgm:spPr/>
    </dgm:pt>
    <dgm:pt modelId="{41B5F4A1-82D4-4720-8B78-273D2F9A3449}" type="pres">
      <dgm:prSet presAssocID="{C5464CD1-2A0A-42CF-9EFB-CFBD923C7CDB}" presName="imagNode" presStyleLbl="fgImgPlace1" presStyleIdx="0" presStyleCnt="1"/>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Badge 3"/>
        </a:ext>
      </dgm:extLst>
    </dgm:pt>
  </dgm:ptLst>
  <dgm:cxnLst>
    <dgm:cxn modelId="{98150529-C4E6-4294-BC82-C213DA2D92F0}" type="presOf" srcId="{C5464CD1-2A0A-42CF-9EFB-CFBD923C7CDB}" destId="{53B8E334-2FF3-4EE3-84A5-05E0C78358E8}" srcOrd="1" destOrd="0" presId="urn:microsoft.com/office/officeart/2005/8/layout/hList7"/>
    <dgm:cxn modelId="{260B3482-722A-499F-81D2-755E44F872EF}" srcId="{15D7514A-7C08-447F-90FE-A0D7F0B09F5D}" destId="{C5464CD1-2A0A-42CF-9EFB-CFBD923C7CDB}" srcOrd="0" destOrd="0" parTransId="{C8BC66F6-A8A0-4AF0-99C1-FE2287F84733}" sibTransId="{6D8A3AF1-7EF7-4FC7-97A9-FA9648BBC98E}"/>
    <dgm:cxn modelId="{1A84D695-9418-4A34-9252-780912EC0916}" type="presOf" srcId="{15D7514A-7C08-447F-90FE-A0D7F0B09F5D}" destId="{7D24EC87-D8C6-4FF2-969A-64CC75CE1C3E}" srcOrd="0" destOrd="0" presId="urn:microsoft.com/office/officeart/2005/8/layout/hList7"/>
    <dgm:cxn modelId="{792F58A6-1A35-4044-8716-167BBB7358B6}" type="presOf" srcId="{C5464CD1-2A0A-42CF-9EFB-CFBD923C7CDB}" destId="{D3484CA7-AD12-4081-916F-C9A3873AA432}" srcOrd="0" destOrd="0" presId="urn:microsoft.com/office/officeart/2005/8/layout/hList7"/>
    <dgm:cxn modelId="{F96BB01E-025E-4E83-8702-D7D5ED700488}" type="presParOf" srcId="{7D24EC87-D8C6-4FF2-969A-64CC75CE1C3E}" destId="{7D57AAEA-F712-4908-BFFD-EF5C7957D50C}" srcOrd="0" destOrd="0" presId="urn:microsoft.com/office/officeart/2005/8/layout/hList7"/>
    <dgm:cxn modelId="{D69E788C-DAB7-456A-B9E1-ED7D53B7DC63}" type="presParOf" srcId="{7D24EC87-D8C6-4FF2-969A-64CC75CE1C3E}" destId="{C0E4568F-FDD3-4E21-BFE4-A574E4F99A3C}" srcOrd="1" destOrd="0" presId="urn:microsoft.com/office/officeart/2005/8/layout/hList7"/>
    <dgm:cxn modelId="{7D5BC156-A300-4C83-9703-23D15090DEA8}" type="presParOf" srcId="{C0E4568F-FDD3-4E21-BFE4-A574E4F99A3C}" destId="{ADF3ABB9-E180-4553-9A08-D2A8BB638018}" srcOrd="0" destOrd="0" presId="urn:microsoft.com/office/officeart/2005/8/layout/hList7"/>
    <dgm:cxn modelId="{4C47DBA1-E9B5-4B3A-89FC-72C8E2517DB6}" type="presParOf" srcId="{ADF3ABB9-E180-4553-9A08-D2A8BB638018}" destId="{D3484CA7-AD12-4081-916F-C9A3873AA432}" srcOrd="0" destOrd="0" presId="urn:microsoft.com/office/officeart/2005/8/layout/hList7"/>
    <dgm:cxn modelId="{78673A11-417E-4429-A99D-05712DF0BD80}" type="presParOf" srcId="{ADF3ABB9-E180-4553-9A08-D2A8BB638018}" destId="{53B8E334-2FF3-4EE3-84A5-05E0C78358E8}" srcOrd="1" destOrd="0" presId="urn:microsoft.com/office/officeart/2005/8/layout/hList7"/>
    <dgm:cxn modelId="{51B718B6-8FF3-4E50-A952-F5BD41F3B23D}" type="presParOf" srcId="{ADF3ABB9-E180-4553-9A08-D2A8BB638018}" destId="{7F6C8AA9-DF0B-42AE-B5A2-56B5EEFBECB1}" srcOrd="2" destOrd="0" presId="urn:microsoft.com/office/officeart/2005/8/layout/hList7"/>
    <dgm:cxn modelId="{4A7536A9-1A06-4001-BAE7-1B938A3B3420}" type="presParOf" srcId="{ADF3ABB9-E180-4553-9A08-D2A8BB638018}" destId="{41B5F4A1-82D4-4720-8B78-273D2F9A3449}" srcOrd="3" destOrd="0" presId="urn:microsoft.com/office/officeart/2005/8/layout/hList7"/>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15D7514A-7C08-447F-90FE-A0D7F0B09F5D}" type="doc">
      <dgm:prSet loTypeId="urn:microsoft.com/office/officeart/2005/8/layout/hList7" loCatId="list" qsTypeId="urn:microsoft.com/office/officeart/2005/8/quickstyle/simple1" qsCatId="simple" csTypeId="urn:microsoft.com/office/officeart/2005/8/colors/accent3_5" csCatId="accent3" phldr="1"/>
      <dgm:spPr/>
      <dgm:t>
        <a:bodyPr/>
        <a:lstStyle/>
        <a:p>
          <a:endParaRPr lang="en-US"/>
        </a:p>
      </dgm:t>
    </dgm:pt>
    <dgm:pt modelId="{C5464CD1-2A0A-42CF-9EFB-CFBD923C7CDB}">
      <dgm:prSet/>
      <dgm:spPr/>
      <dgm:t>
        <a:bodyPr/>
        <a:lstStyle/>
        <a:p>
          <a:r>
            <a:rPr lang="en-US" dirty="0"/>
            <a:t>Is the compute resource reachable when it is paused</a:t>
          </a:r>
        </a:p>
      </dgm:t>
    </dgm:pt>
    <dgm:pt modelId="{C8BC66F6-A8A0-4AF0-99C1-FE2287F84733}" type="parTrans" cxnId="{260B3482-722A-499F-81D2-755E44F872EF}">
      <dgm:prSet/>
      <dgm:spPr/>
      <dgm:t>
        <a:bodyPr/>
        <a:lstStyle/>
        <a:p>
          <a:endParaRPr lang="en-US"/>
        </a:p>
      </dgm:t>
    </dgm:pt>
    <dgm:pt modelId="{6D8A3AF1-7EF7-4FC7-97A9-FA9648BBC98E}" type="sibTrans" cxnId="{260B3482-722A-499F-81D2-755E44F872EF}">
      <dgm:prSet/>
      <dgm:spPr/>
      <dgm:t>
        <a:bodyPr/>
        <a:lstStyle/>
        <a:p>
          <a:endParaRPr lang="en-US"/>
        </a:p>
      </dgm:t>
    </dgm:pt>
    <dgm:pt modelId="{7D24EC87-D8C6-4FF2-969A-64CC75CE1C3E}" type="pres">
      <dgm:prSet presAssocID="{15D7514A-7C08-447F-90FE-A0D7F0B09F5D}" presName="Name0" presStyleCnt="0">
        <dgm:presLayoutVars>
          <dgm:dir/>
          <dgm:resizeHandles val="exact"/>
        </dgm:presLayoutVars>
      </dgm:prSet>
      <dgm:spPr/>
    </dgm:pt>
    <dgm:pt modelId="{7D57AAEA-F712-4908-BFFD-EF5C7957D50C}" type="pres">
      <dgm:prSet presAssocID="{15D7514A-7C08-447F-90FE-A0D7F0B09F5D}" presName="fgShape" presStyleLbl="fgShp" presStyleIdx="0" presStyleCnt="1"/>
      <dgm:spPr/>
    </dgm:pt>
    <dgm:pt modelId="{C0E4568F-FDD3-4E21-BFE4-A574E4F99A3C}" type="pres">
      <dgm:prSet presAssocID="{15D7514A-7C08-447F-90FE-A0D7F0B09F5D}" presName="linComp" presStyleCnt="0"/>
      <dgm:spPr/>
    </dgm:pt>
    <dgm:pt modelId="{ADF3ABB9-E180-4553-9A08-D2A8BB638018}" type="pres">
      <dgm:prSet presAssocID="{C5464CD1-2A0A-42CF-9EFB-CFBD923C7CDB}" presName="compNode" presStyleCnt="0"/>
      <dgm:spPr/>
    </dgm:pt>
    <dgm:pt modelId="{D3484CA7-AD12-4081-916F-C9A3873AA432}" type="pres">
      <dgm:prSet presAssocID="{C5464CD1-2A0A-42CF-9EFB-CFBD923C7CDB}" presName="bkgdShape" presStyleLbl="node1" presStyleIdx="0" presStyleCnt="1" custLinFactNeighborY="0"/>
      <dgm:spPr/>
    </dgm:pt>
    <dgm:pt modelId="{53B8E334-2FF3-4EE3-84A5-05E0C78358E8}" type="pres">
      <dgm:prSet presAssocID="{C5464CD1-2A0A-42CF-9EFB-CFBD923C7CDB}" presName="nodeTx" presStyleLbl="node1" presStyleIdx="0" presStyleCnt="1">
        <dgm:presLayoutVars>
          <dgm:bulletEnabled val="1"/>
        </dgm:presLayoutVars>
      </dgm:prSet>
      <dgm:spPr/>
    </dgm:pt>
    <dgm:pt modelId="{7F6C8AA9-DF0B-42AE-B5A2-56B5EEFBECB1}" type="pres">
      <dgm:prSet presAssocID="{C5464CD1-2A0A-42CF-9EFB-CFBD923C7CDB}" presName="invisiNode" presStyleLbl="node1" presStyleIdx="0" presStyleCnt="1"/>
      <dgm:spPr/>
    </dgm:pt>
    <dgm:pt modelId="{41B5F4A1-82D4-4720-8B78-273D2F9A3449}" type="pres">
      <dgm:prSet presAssocID="{C5464CD1-2A0A-42CF-9EFB-CFBD923C7CDB}" presName="imagNode" presStyleLbl="fgImgPlace1" presStyleIdx="0" presStyleCnt="1"/>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Badge 4"/>
        </a:ext>
      </dgm:extLst>
    </dgm:pt>
  </dgm:ptLst>
  <dgm:cxnLst>
    <dgm:cxn modelId="{98150529-C4E6-4294-BC82-C213DA2D92F0}" type="presOf" srcId="{C5464CD1-2A0A-42CF-9EFB-CFBD923C7CDB}" destId="{53B8E334-2FF3-4EE3-84A5-05E0C78358E8}" srcOrd="1" destOrd="0" presId="urn:microsoft.com/office/officeart/2005/8/layout/hList7"/>
    <dgm:cxn modelId="{260B3482-722A-499F-81D2-755E44F872EF}" srcId="{15D7514A-7C08-447F-90FE-A0D7F0B09F5D}" destId="{C5464CD1-2A0A-42CF-9EFB-CFBD923C7CDB}" srcOrd="0" destOrd="0" parTransId="{C8BC66F6-A8A0-4AF0-99C1-FE2287F84733}" sibTransId="{6D8A3AF1-7EF7-4FC7-97A9-FA9648BBC98E}"/>
    <dgm:cxn modelId="{1A84D695-9418-4A34-9252-780912EC0916}" type="presOf" srcId="{15D7514A-7C08-447F-90FE-A0D7F0B09F5D}" destId="{7D24EC87-D8C6-4FF2-969A-64CC75CE1C3E}" srcOrd="0" destOrd="0" presId="urn:microsoft.com/office/officeart/2005/8/layout/hList7"/>
    <dgm:cxn modelId="{792F58A6-1A35-4044-8716-167BBB7358B6}" type="presOf" srcId="{C5464CD1-2A0A-42CF-9EFB-CFBD923C7CDB}" destId="{D3484CA7-AD12-4081-916F-C9A3873AA432}" srcOrd="0" destOrd="0" presId="urn:microsoft.com/office/officeart/2005/8/layout/hList7"/>
    <dgm:cxn modelId="{F96BB01E-025E-4E83-8702-D7D5ED700488}" type="presParOf" srcId="{7D24EC87-D8C6-4FF2-969A-64CC75CE1C3E}" destId="{7D57AAEA-F712-4908-BFFD-EF5C7957D50C}" srcOrd="0" destOrd="0" presId="urn:microsoft.com/office/officeart/2005/8/layout/hList7"/>
    <dgm:cxn modelId="{D69E788C-DAB7-456A-B9E1-ED7D53B7DC63}" type="presParOf" srcId="{7D24EC87-D8C6-4FF2-969A-64CC75CE1C3E}" destId="{C0E4568F-FDD3-4E21-BFE4-A574E4F99A3C}" srcOrd="1" destOrd="0" presId="urn:microsoft.com/office/officeart/2005/8/layout/hList7"/>
    <dgm:cxn modelId="{7D5BC156-A300-4C83-9703-23D15090DEA8}" type="presParOf" srcId="{C0E4568F-FDD3-4E21-BFE4-A574E4F99A3C}" destId="{ADF3ABB9-E180-4553-9A08-D2A8BB638018}" srcOrd="0" destOrd="0" presId="urn:microsoft.com/office/officeart/2005/8/layout/hList7"/>
    <dgm:cxn modelId="{4C47DBA1-E9B5-4B3A-89FC-72C8E2517DB6}" type="presParOf" srcId="{ADF3ABB9-E180-4553-9A08-D2A8BB638018}" destId="{D3484CA7-AD12-4081-916F-C9A3873AA432}" srcOrd="0" destOrd="0" presId="urn:microsoft.com/office/officeart/2005/8/layout/hList7"/>
    <dgm:cxn modelId="{78673A11-417E-4429-A99D-05712DF0BD80}" type="presParOf" srcId="{ADF3ABB9-E180-4553-9A08-D2A8BB638018}" destId="{53B8E334-2FF3-4EE3-84A5-05E0C78358E8}" srcOrd="1" destOrd="0" presId="urn:microsoft.com/office/officeart/2005/8/layout/hList7"/>
    <dgm:cxn modelId="{51B718B6-8FF3-4E50-A952-F5BD41F3B23D}" type="presParOf" srcId="{ADF3ABB9-E180-4553-9A08-D2A8BB638018}" destId="{7F6C8AA9-DF0B-42AE-B5A2-56B5EEFBECB1}" srcOrd="2" destOrd="0" presId="urn:microsoft.com/office/officeart/2005/8/layout/hList7"/>
    <dgm:cxn modelId="{4A7536A9-1A06-4001-BAE7-1B938A3B3420}" type="presParOf" srcId="{ADF3ABB9-E180-4553-9A08-D2A8BB638018}" destId="{41B5F4A1-82D4-4720-8B78-273D2F9A3449}" srcOrd="3" destOrd="0" presId="urn:microsoft.com/office/officeart/2005/8/layout/hList7"/>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15D7514A-7C08-447F-90FE-A0D7F0B09F5D}" type="doc">
      <dgm:prSet loTypeId="urn:microsoft.com/office/officeart/2005/8/layout/hList7" loCatId="list" qsTypeId="urn:microsoft.com/office/officeart/2005/8/quickstyle/simple1" qsCatId="simple" csTypeId="urn:microsoft.com/office/officeart/2005/8/colors/accent2_3" csCatId="accent2" phldr="1"/>
      <dgm:spPr/>
      <dgm:t>
        <a:bodyPr/>
        <a:lstStyle/>
        <a:p>
          <a:endParaRPr lang="en-US"/>
        </a:p>
      </dgm:t>
    </dgm:pt>
    <dgm:pt modelId="{C5464CD1-2A0A-42CF-9EFB-CFBD923C7CDB}">
      <dgm:prSet/>
      <dgm:spPr/>
      <dgm:t>
        <a:bodyPr/>
        <a:lstStyle/>
        <a:p>
          <a:r>
            <a:rPr lang="en-US" dirty="0"/>
            <a:t>Are you charged while the compute resource is paused?</a:t>
          </a:r>
        </a:p>
      </dgm:t>
    </dgm:pt>
    <dgm:pt modelId="{C8BC66F6-A8A0-4AF0-99C1-FE2287F84733}" type="parTrans" cxnId="{260B3482-722A-499F-81D2-755E44F872EF}">
      <dgm:prSet/>
      <dgm:spPr/>
      <dgm:t>
        <a:bodyPr/>
        <a:lstStyle/>
        <a:p>
          <a:endParaRPr lang="en-US"/>
        </a:p>
      </dgm:t>
    </dgm:pt>
    <dgm:pt modelId="{6D8A3AF1-7EF7-4FC7-97A9-FA9648BBC98E}" type="sibTrans" cxnId="{260B3482-722A-499F-81D2-755E44F872EF}">
      <dgm:prSet/>
      <dgm:spPr/>
      <dgm:t>
        <a:bodyPr/>
        <a:lstStyle/>
        <a:p>
          <a:endParaRPr lang="en-US"/>
        </a:p>
      </dgm:t>
    </dgm:pt>
    <dgm:pt modelId="{7D24EC87-D8C6-4FF2-969A-64CC75CE1C3E}" type="pres">
      <dgm:prSet presAssocID="{15D7514A-7C08-447F-90FE-A0D7F0B09F5D}" presName="Name0" presStyleCnt="0">
        <dgm:presLayoutVars>
          <dgm:dir/>
          <dgm:resizeHandles val="exact"/>
        </dgm:presLayoutVars>
      </dgm:prSet>
      <dgm:spPr/>
    </dgm:pt>
    <dgm:pt modelId="{7D57AAEA-F712-4908-BFFD-EF5C7957D50C}" type="pres">
      <dgm:prSet presAssocID="{15D7514A-7C08-447F-90FE-A0D7F0B09F5D}" presName="fgShape" presStyleLbl="fgShp" presStyleIdx="0" presStyleCnt="1"/>
      <dgm:spPr/>
    </dgm:pt>
    <dgm:pt modelId="{C0E4568F-FDD3-4E21-BFE4-A574E4F99A3C}" type="pres">
      <dgm:prSet presAssocID="{15D7514A-7C08-447F-90FE-A0D7F0B09F5D}" presName="linComp" presStyleCnt="0"/>
      <dgm:spPr/>
    </dgm:pt>
    <dgm:pt modelId="{ADF3ABB9-E180-4553-9A08-D2A8BB638018}" type="pres">
      <dgm:prSet presAssocID="{C5464CD1-2A0A-42CF-9EFB-CFBD923C7CDB}" presName="compNode" presStyleCnt="0"/>
      <dgm:spPr/>
    </dgm:pt>
    <dgm:pt modelId="{D3484CA7-AD12-4081-916F-C9A3873AA432}" type="pres">
      <dgm:prSet presAssocID="{C5464CD1-2A0A-42CF-9EFB-CFBD923C7CDB}" presName="bkgdShape" presStyleLbl="node1" presStyleIdx="0" presStyleCnt="1" custLinFactNeighborX="-2939" custLinFactNeighborY="-1658"/>
      <dgm:spPr/>
    </dgm:pt>
    <dgm:pt modelId="{53B8E334-2FF3-4EE3-84A5-05E0C78358E8}" type="pres">
      <dgm:prSet presAssocID="{C5464CD1-2A0A-42CF-9EFB-CFBD923C7CDB}" presName="nodeTx" presStyleLbl="node1" presStyleIdx="0" presStyleCnt="1">
        <dgm:presLayoutVars>
          <dgm:bulletEnabled val="1"/>
        </dgm:presLayoutVars>
      </dgm:prSet>
      <dgm:spPr/>
    </dgm:pt>
    <dgm:pt modelId="{7F6C8AA9-DF0B-42AE-B5A2-56B5EEFBECB1}" type="pres">
      <dgm:prSet presAssocID="{C5464CD1-2A0A-42CF-9EFB-CFBD923C7CDB}" presName="invisiNode" presStyleLbl="node1" presStyleIdx="0" presStyleCnt="1"/>
      <dgm:spPr/>
    </dgm:pt>
    <dgm:pt modelId="{41B5F4A1-82D4-4720-8B78-273D2F9A3449}" type="pres">
      <dgm:prSet presAssocID="{C5464CD1-2A0A-42CF-9EFB-CFBD923C7CDB}" presName="imagNode" presStyleLbl="fgImgPlace1" presStyleIdx="0" presStyleCnt="1"/>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Badge 5"/>
        </a:ext>
      </dgm:extLst>
    </dgm:pt>
  </dgm:ptLst>
  <dgm:cxnLst>
    <dgm:cxn modelId="{98150529-C4E6-4294-BC82-C213DA2D92F0}" type="presOf" srcId="{C5464CD1-2A0A-42CF-9EFB-CFBD923C7CDB}" destId="{53B8E334-2FF3-4EE3-84A5-05E0C78358E8}" srcOrd="1" destOrd="0" presId="urn:microsoft.com/office/officeart/2005/8/layout/hList7"/>
    <dgm:cxn modelId="{260B3482-722A-499F-81D2-755E44F872EF}" srcId="{15D7514A-7C08-447F-90FE-A0D7F0B09F5D}" destId="{C5464CD1-2A0A-42CF-9EFB-CFBD923C7CDB}" srcOrd="0" destOrd="0" parTransId="{C8BC66F6-A8A0-4AF0-99C1-FE2287F84733}" sibTransId="{6D8A3AF1-7EF7-4FC7-97A9-FA9648BBC98E}"/>
    <dgm:cxn modelId="{1A84D695-9418-4A34-9252-780912EC0916}" type="presOf" srcId="{15D7514A-7C08-447F-90FE-A0D7F0B09F5D}" destId="{7D24EC87-D8C6-4FF2-969A-64CC75CE1C3E}" srcOrd="0" destOrd="0" presId="urn:microsoft.com/office/officeart/2005/8/layout/hList7"/>
    <dgm:cxn modelId="{792F58A6-1A35-4044-8716-167BBB7358B6}" type="presOf" srcId="{C5464CD1-2A0A-42CF-9EFB-CFBD923C7CDB}" destId="{D3484CA7-AD12-4081-916F-C9A3873AA432}" srcOrd="0" destOrd="0" presId="urn:microsoft.com/office/officeart/2005/8/layout/hList7"/>
    <dgm:cxn modelId="{F96BB01E-025E-4E83-8702-D7D5ED700488}" type="presParOf" srcId="{7D24EC87-D8C6-4FF2-969A-64CC75CE1C3E}" destId="{7D57AAEA-F712-4908-BFFD-EF5C7957D50C}" srcOrd="0" destOrd="0" presId="urn:microsoft.com/office/officeart/2005/8/layout/hList7"/>
    <dgm:cxn modelId="{D69E788C-DAB7-456A-B9E1-ED7D53B7DC63}" type="presParOf" srcId="{7D24EC87-D8C6-4FF2-969A-64CC75CE1C3E}" destId="{C0E4568F-FDD3-4E21-BFE4-A574E4F99A3C}" srcOrd="1" destOrd="0" presId="urn:microsoft.com/office/officeart/2005/8/layout/hList7"/>
    <dgm:cxn modelId="{7D5BC156-A300-4C83-9703-23D15090DEA8}" type="presParOf" srcId="{C0E4568F-FDD3-4E21-BFE4-A574E4F99A3C}" destId="{ADF3ABB9-E180-4553-9A08-D2A8BB638018}" srcOrd="0" destOrd="0" presId="urn:microsoft.com/office/officeart/2005/8/layout/hList7"/>
    <dgm:cxn modelId="{4C47DBA1-E9B5-4B3A-89FC-72C8E2517DB6}" type="presParOf" srcId="{ADF3ABB9-E180-4553-9A08-D2A8BB638018}" destId="{D3484CA7-AD12-4081-916F-C9A3873AA432}" srcOrd="0" destOrd="0" presId="urn:microsoft.com/office/officeart/2005/8/layout/hList7"/>
    <dgm:cxn modelId="{78673A11-417E-4429-A99D-05712DF0BD80}" type="presParOf" srcId="{ADF3ABB9-E180-4553-9A08-D2A8BB638018}" destId="{53B8E334-2FF3-4EE3-84A5-05E0C78358E8}" srcOrd="1" destOrd="0" presId="urn:microsoft.com/office/officeart/2005/8/layout/hList7"/>
    <dgm:cxn modelId="{51B718B6-8FF3-4E50-A952-F5BD41F3B23D}" type="presParOf" srcId="{ADF3ABB9-E180-4553-9A08-D2A8BB638018}" destId="{7F6C8AA9-DF0B-42AE-B5A2-56B5EEFBECB1}" srcOrd="2" destOrd="0" presId="urn:microsoft.com/office/officeart/2005/8/layout/hList7"/>
    <dgm:cxn modelId="{4A7536A9-1A06-4001-BAE7-1B938A3B3420}" type="presParOf" srcId="{ADF3ABB9-E180-4553-9A08-D2A8BB638018}" destId="{41B5F4A1-82D4-4720-8B78-273D2F9A3449}" srcOrd="3" destOrd="0" presId="urn:microsoft.com/office/officeart/2005/8/layout/hList7"/>
  </dgm:cxnLst>
  <dgm:bg/>
  <dgm:whole/>
  <dgm:extLst>
    <a:ext uri="http://schemas.microsoft.com/office/drawing/2008/diagram">
      <dsp:dataModelExt xmlns:dsp="http://schemas.microsoft.com/office/drawing/2008/diagram" relId="rId2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E5B3D0-6A44-4E4E-9385-EE4DE2701CF0}">
      <dsp:nvSpPr>
        <dsp:cNvPr id="0" name=""/>
        <dsp:cNvSpPr/>
      </dsp:nvSpPr>
      <dsp:spPr>
        <a:xfrm>
          <a:off x="1" y="5674"/>
          <a:ext cx="3468465" cy="102427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outerShdw blurRad="76200" dir="13500000" sy="23000" kx="1200000" algn="br" rotWithShape="0">
            <a:prstClr val="black">
              <a:alpha val="20000"/>
            </a:prstClr>
          </a:outerShdw>
        </a:effectLst>
        <a:scene3d>
          <a:camera prst="orthographicFron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40640" tIns="20320" rIns="0" bIns="20320" numCol="1" spcCol="1270" anchor="ctr" anchorCtr="0">
          <a:noAutofit/>
        </a:bodyPr>
        <a:lstStyle/>
        <a:p>
          <a:pPr marL="0" lvl="0" indent="0" algn="ctr" defTabSz="1422400">
            <a:lnSpc>
              <a:spcPct val="90000"/>
            </a:lnSpc>
            <a:spcBef>
              <a:spcPct val="0"/>
            </a:spcBef>
            <a:spcAft>
              <a:spcPct val="35000"/>
            </a:spcAft>
            <a:buNone/>
          </a:pPr>
          <a:r>
            <a:rPr lang="en-GB" sz="3200" kern="1200"/>
            <a:t>Concurrency </a:t>
          </a:r>
          <a:endParaRPr lang="en-US" sz="3200" kern="1200"/>
        </a:p>
      </dsp:txBody>
      <dsp:txXfrm>
        <a:off x="512141" y="5674"/>
        <a:ext cx="2444186" cy="1024279"/>
      </dsp:txXfrm>
    </dsp:sp>
    <dsp:sp modelId="{282B1EE3-061D-4DFC-93FF-3D6A87E0ACFC}">
      <dsp:nvSpPr>
        <dsp:cNvPr id="0" name=""/>
        <dsp:cNvSpPr/>
      </dsp:nvSpPr>
      <dsp:spPr>
        <a:xfrm>
          <a:off x="1" y="1173352"/>
          <a:ext cx="3473049" cy="102427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outerShdw blurRad="76200" dir="13500000" sy="23000" kx="1200000" algn="br" rotWithShape="0">
            <a:prstClr val="black">
              <a:alpha val="20000"/>
            </a:prstClr>
          </a:outerShdw>
        </a:effectLst>
        <a:scene3d>
          <a:camera prst="orthographicFron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40640" tIns="20320" rIns="0" bIns="20320" numCol="1" spcCol="1270" anchor="ctr" anchorCtr="0">
          <a:noAutofit/>
        </a:bodyPr>
        <a:lstStyle/>
        <a:p>
          <a:pPr marL="0" lvl="0" indent="0" algn="ctr" defTabSz="1422400">
            <a:lnSpc>
              <a:spcPct val="90000"/>
            </a:lnSpc>
            <a:spcBef>
              <a:spcPct val="0"/>
            </a:spcBef>
            <a:spcAft>
              <a:spcPct val="35000"/>
            </a:spcAft>
            <a:buNone/>
          </a:pPr>
          <a:r>
            <a:rPr lang="en-GB" sz="3200" kern="1200"/>
            <a:t>Transaction size</a:t>
          </a:r>
          <a:endParaRPr lang="en-US" sz="3200" kern="1200"/>
        </a:p>
      </dsp:txBody>
      <dsp:txXfrm>
        <a:off x="512141" y="1173352"/>
        <a:ext cx="2448770" cy="1024279"/>
      </dsp:txXfrm>
    </dsp:sp>
    <dsp:sp modelId="{87AF42B9-C542-483F-8AAC-D8B280B24273}">
      <dsp:nvSpPr>
        <dsp:cNvPr id="0" name=""/>
        <dsp:cNvSpPr/>
      </dsp:nvSpPr>
      <dsp:spPr>
        <a:xfrm>
          <a:off x="1" y="2341031"/>
          <a:ext cx="3473049" cy="102427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outerShdw blurRad="76200" dir="13500000" sy="23000" kx="1200000" algn="br" rotWithShape="0">
            <a:prstClr val="black">
              <a:alpha val="20000"/>
            </a:prstClr>
          </a:outerShdw>
        </a:effectLst>
        <a:scene3d>
          <a:camera prst="orthographicFron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40640" tIns="20320" rIns="0" bIns="20320" numCol="1" spcCol="1270" anchor="ctr" anchorCtr="0">
          <a:noAutofit/>
        </a:bodyPr>
        <a:lstStyle/>
        <a:p>
          <a:pPr marL="0" lvl="0" indent="0" algn="ctr" defTabSz="1422400">
            <a:lnSpc>
              <a:spcPct val="90000"/>
            </a:lnSpc>
            <a:spcBef>
              <a:spcPct val="0"/>
            </a:spcBef>
            <a:spcAft>
              <a:spcPct val="35000"/>
            </a:spcAft>
            <a:buNone/>
          </a:pPr>
          <a:r>
            <a:rPr lang="en-GB" sz="3200" kern="1200" dirty="0"/>
            <a:t>Load</a:t>
          </a:r>
          <a:endParaRPr lang="en-US" sz="3200" kern="1200" dirty="0"/>
        </a:p>
      </dsp:txBody>
      <dsp:txXfrm>
        <a:off x="512141" y="2341031"/>
        <a:ext cx="2448770" cy="1024279"/>
      </dsp:txXfrm>
    </dsp:sp>
    <dsp:sp modelId="{A8D7EA7A-DFDB-40BC-8B0F-E97EBC0DD1AE}">
      <dsp:nvSpPr>
        <dsp:cNvPr id="0" name=""/>
        <dsp:cNvSpPr/>
      </dsp:nvSpPr>
      <dsp:spPr>
        <a:xfrm>
          <a:off x="1" y="3508709"/>
          <a:ext cx="3473049" cy="102427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outerShdw blurRad="76200" dir="13500000" sy="23000" kx="1200000" algn="br" rotWithShape="0">
            <a:prstClr val="black">
              <a:alpha val="20000"/>
            </a:prstClr>
          </a:outerShdw>
        </a:effectLst>
        <a:scene3d>
          <a:camera prst="orthographicFron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40640" tIns="20320" rIns="0" bIns="20320" numCol="1" spcCol="1270" anchor="ctr" anchorCtr="0">
          <a:noAutofit/>
        </a:bodyPr>
        <a:lstStyle/>
        <a:p>
          <a:pPr marL="0" lvl="0" indent="0" algn="ctr" defTabSz="1422400">
            <a:lnSpc>
              <a:spcPct val="90000"/>
            </a:lnSpc>
            <a:spcBef>
              <a:spcPct val="0"/>
            </a:spcBef>
            <a:spcAft>
              <a:spcPct val="35000"/>
            </a:spcAft>
            <a:buNone/>
          </a:pPr>
          <a:r>
            <a:rPr lang="en-GB" sz="3200" kern="1200"/>
            <a:t>Memory</a:t>
          </a:r>
          <a:endParaRPr lang="en-US" sz="3200" kern="1200"/>
        </a:p>
      </dsp:txBody>
      <dsp:txXfrm>
        <a:off x="512141" y="3508709"/>
        <a:ext cx="2448770" cy="102427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CE8E9E-59A9-4AD3-B029-7E7E4A01D784}">
      <dsp:nvSpPr>
        <dsp:cNvPr id="0" name=""/>
        <dsp:cNvSpPr/>
      </dsp:nvSpPr>
      <dsp:spPr>
        <a:xfrm>
          <a:off x="0" y="330056"/>
          <a:ext cx="5467350" cy="3878550"/>
        </a:xfrm>
        <a:prstGeom prst="roundRect">
          <a:avLst/>
        </a:prstGeom>
        <a:solidFill>
          <a:schemeClr val="accent1">
            <a:hueOff val="0"/>
            <a:satOff val="0"/>
            <a:lumOff val="0"/>
            <a:alphaOff val="0"/>
          </a:schemeClr>
        </a:solidFill>
        <a:ln w="12700" cap="flat" cmpd="sng" algn="ctr">
          <a:noFill/>
          <a:prstDash val="solid"/>
          <a:miter lim="800000"/>
        </a:ln>
        <a:effectLst>
          <a:outerShdw blurRad="149987" dist="250190" dir="8460000" algn="ctr" rotWithShape="0">
            <a:srgbClr val="000000">
              <a:alpha val="28000"/>
            </a:srgbClr>
          </a:outerShdw>
        </a:effectLst>
        <a:scene3d>
          <a:camera prst="orthographicFront">
            <a:rot lat="0" lon="0" rev="0"/>
          </a:camera>
          <a:lightRig rig="contrasting" dir="t">
            <a:rot lat="0" lon="0" rev="1500000"/>
          </a:lightRig>
        </a:scene3d>
        <a:sp3d prstMaterial="metal">
          <a:bevelT w="88900" h="88900"/>
        </a:sp3d>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l" defTabSz="2889250">
            <a:lnSpc>
              <a:spcPct val="90000"/>
            </a:lnSpc>
            <a:spcBef>
              <a:spcPct val="0"/>
            </a:spcBef>
            <a:spcAft>
              <a:spcPct val="35000"/>
            </a:spcAft>
            <a:buNone/>
          </a:pPr>
          <a:r>
            <a:rPr lang="en-GB" sz="6500" kern="1200" dirty="0"/>
            <a:t>Data Warehouse Unit (DWU)</a:t>
          </a:r>
          <a:endParaRPr lang="en-US" sz="6500" kern="1200" dirty="0"/>
        </a:p>
      </dsp:txBody>
      <dsp:txXfrm>
        <a:off x="189335" y="519391"/>
        <a:ext cx="5088680" cy="349988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F7DE8A-4F1D-4E2C-A9A9-CBCC1D861C81}">
      <dsp:nvSpPr>
        <dsp:cNvPr id="0" name=""/>
        <dsp:cNvSpPr/>
      </dsp:nvSpPr>
      <dsp:spPr>
        <a:xfrm>
          <a:off x="0" y="200511"/>
          <a:ext cx="6712744" cy="9781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scene3d>
          <a:camera prst="orthographicFron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US" sz="3800" b="1" kern="1200" dirty="0"/>
            <a:t>Deploy timer-based scaling</a:t>
          </a:r>
          <a:endParaRPr lang="en-US" sz="3800" kern="1200" dirty="0"/>
        </a:p>
      </dsp:txBody>
      <dsp:txXfrm>
        <a:off x="47748" y="248259"/>
        <a:ext cx="6617248" cy="882624"/>
      </dsp:txXfrm>
    </dsp:sp>
    <dsp:sp modelId="{AF5F94BD-9646-4DB1-8F03-D8CC156C3257}">
      <dsp:nvSpPr>
        <dsp:cNvPr id="0" name=""/>
        <dsp:cNvSpPr/>
      </dsp:nvSpPr>
      <dsp:spPr>
        <a:xfrm>
          <a:off x="0" y="1288071"/>
          <a:ext cx="6712744" cy="9781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scene3d>
          <a:camera prst="orthographicFron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US" sz="3800" b="1" kern="1200"/>
            <a:t>Change the compute level</a:t>
          </a:r>
          <a:endParaRPr lang="en-US" sz="3800" kern="1200"/>
        </a:p>
      </dsp:txBody>
      <dsp:txXfrm>
        <a:off x="47748" y="1335819"/>
        <a:ext cx="6617248" cy="882624"/>
      </dsp:txXfrm>
    </dsp:sp>
    <dsp:sp modelId="{4BB0C382-B8E5-4888-B2CA-0ED6EEAF98B4}">
      <dsp:nvSpPr>
        <dsp:cNvPr id="0" name=""/>
        <dsp:cNvSpPr/>
      </dsp:nvSpPr>
      <dsp:spPr>
        <a:xfrm>
          <a:off x="0" y="2375631"/>
          <a:ext cx="6712744" cy="9781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scene3d>
          <a:camera prst="orthographicFront"/>
          <a:lightRig rig="threePt" dir="t"/>
        </a:scene3d>
        <a:sp3d>
          <a:bevelT prst="angle"/>
        </a:sp3d>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US" sz="3800" b="1" kern="1200"/>
            <a:t>Use trigger function</a:t>
          </a:r>
          <a:endParaRPr lang="en-US" sz="3800" kern="1200"/>
        </a:p>
      </dsp:txBody>
      <dsp:txXfrm>
        <a:off x="47748" y="2423379"/>
        <a:ext cx="6617248" cy="88262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484CA7-AD12-4081-916F-C9A3873AA432}">
      <dsp:nvSpPr>
        <dsp:cNvPr id="0" name=""/>
        <dsp:cNvSpPr/>
      </dsp:nvSpPr>
      <dsp:spPr>
        <a:xfrm>
          <a:off x="0" y="0"/>
          <a:ext cx="3039630" cy="296120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marL="0" lvl="0" indent="0" algn="ctr" defTabSz="1155700">
            <a:lnSpc>
              <a:spcPct val="90000"/>
            </a:lnSpc>
            <a:spcBef>
              <a:spcPct val="0"/>
            </a:spcBef>
            <a:spcAft>
              <a:spcPct val="35000"/>
            </a:spcAft>
            <a:buNone/>
          </a:pPr>
          <a:r>
            <a:rPr lang="en-US" sz="2600" kern="1200" dirty="0"/>
            <a:t>What does DWU consists of</a:t>
          </a:r>
        </a:p>
      </dsp:txBody>
      <dsp:txXfrm>
        <a:off x="0" y="1184480"/>
        <a:ext cx="3039630" cy="1184480"/>
      </dsp:txXfrm>
    </dsp:sp>
    <dsp:sp modelId="{41B5F4A1-82D4-4720-8B78-273D2F9A3449}">
      <dsp:nvSpPr>
        <dsp:cNvPr id="0" name=""/>
        <dsp:cNvSpPr/>
      </dsp:nvSpPr>
      <dsp:spPr>
        <a:xfrm>
          <a:off x="1026775" y="177671"/>
          <a:ext cx="986079" cy="986079"/>
        </a:xfrm>
        <a:prstGeom prst="ellipse">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D57AAEA-F712-4908-BFFD-EF5C7957D50C}">
      <dsp:nvSpPr>
        <dsp:cNvPr id="0" name=""/>
        <dsp:cNvSpPr/>
      </dsp:nvSpPr>
      <dsp:spPr>
        <a:xfrm>
          <a:off x="121585" y="2368960"/>
          <a:ext cx="2796459" cy="444180"/>
        </a:xfrm>
        <a:prstGeom prst="leftRightArrow">
          <a:avLst/>
        </a:prstGeom>
        <a:solidFill>
          <a:schemeClr val="accent4">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484CA7-AD12-4081-916F-C9A3873AA432}">
      <dsp:nvSpPr>
        <dsp:cNvPr id="0" name=""/>
        <dsp:cNvSpPr/>
      </dsp:nvSpPr>
      <dsp:spPr>
        <a:xfrm>
          <a:off x="0" y="0"/>
          <a:ext cx="3039628" cy="29612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ctr" anchorCtr="0">
          <a:noAutofit/>
        </a:bodyPr>
        <a:lstStyle/>
        <a:p>
          <a:pPr marL="0" lvl="0" indent="0" algn="ctr" defTabSz="1111250">
            <a:lnSpc>
              <a:spcPct val="90000"/>
            </a:lnSpc>
            <a:spcBef>
              <a:spcPct val="0"/>
            </a:spcBef>
            <a:spcAft>
              <a:spcPct val="35000"/>
            </a:spcAft>
            <a:buNone/>
          </a:pPr>
          <a:r>
            <a:rPr lang="en-US" sz="2500" kern="1200" baseline="0" dirty="0"/>
            <a:t>What happens when you scale up </a:t>
          </a:r>
          <a:endParaRPr lang="en-US" sz="2500" kern="1200" dirty="0"/>
        </a:p>
      </dsp:txBody>
      <dsp:txXfrm>
        <a:off x="0" y="1184480"/>
        <a:ext cx="3039628" cy="1184480"/>
      </dsp:txXfrm>
    </dsp:sp>
    <dsp:sp modelId="{41B5F4A1-82D4-4720-8B78-273D2F9A3449}">
      <dsp:nvSpPr>
        <dsp:cNvPr id="0" name=""/>
        <dsp:cNvSpPr/>
      </dsp:nvSpPr>
      <dsp:spPr>
        <a:xfrm>
          <a:off x="1026774" y="177671"/>
          <a:ext cx="986079" cy="986079"/>
        </a:xfrm>
        <a:prstGeom prst="ellipse">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D57AAEA-F712-4908-BFFD-EF5C7957D50C}">
      <dsp:nvSpPr>
        <dsp:cNvPr id="0" name=""/>
        <dsp:cNvSpPr/>
      </dsp:nvSpPr>
      <dsp:spPr>
        <a:xfrm>
          <a:off x="121585" y="2368960"/>
          <a:ext cx="2796457" cy="444180"/>
        </a:xfrm>
        <a:prstGeom prst="leftRightArrow">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484CA7-AD12-4081-916F-C9A3873AA432}">
      <dsp:nvSpPr>
        <dsp:cNvPr id="0" name=""/>
        <dsp:cNvSpPr/>
      </dsp:nvSpPr>
      <dsp:spPr>
        <a:xfrm>
          <a:off x="0" y="0"/>
          <a:ext cx="3039628" cy="2961200"/>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US" sz="2300" kern="1200" dirty="0"/>
            <a:t>What happens when you scale down</a:t>
          </a:r>
        </a:p>
      </dsp:txBody>
      <dsp:txXfrm>
        <a:off x="0" y="1184480"/>
        <a:ext cx="3039628" cy="1184480"/>
      </dsp:txXfrm>
    </dsp:sp>
    <dsp:sp modelId="{41B5F4A1-82D4-4720-8B78-273D2F9A3449}">
      <dsp:nvSpPr>
        <dsp:cNvPr id="0" name=""/>
        <dsp:cNvSpPr/>
      </dsp:nvSpPr>
      <dsp:spPr>
        <a:xfrm>
          <a:off x="1026774" y="177671"/>
          <a:ext cx="986079" cy="986079"/>
        </a:xfrm>
        <a:prstGeom prst="ellipse">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D57AAEA-F712-4908-BFFD-EF5C7957D50C}">
      <dsp:nvSpPr>
        <dsp:cNvPr id="0" name=""/>
        <dsp:cNvSpPr/>
      </dsp:nvSpPr>
      <dsp:spPr>
        <a:xfrm>
          <a:off x="121585" y="2368960"/>
          <a:ext cx="2796457" cy="444180"/>
        </a:xfrm>
        <a:prstGeom prst="leftRightArrow">
          <a:avLst/>
        </a:prstGeom>
        <a:solidFill>
          <a:schemeClr val="accent5">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484CA7-AD12-4081-916F-C9A3873AA432}">
      <dsp:nvSpPr>
        <dsp:cNvPr id="0" name=""/>
        <dsp:cNvSpPr/>
      </dsp:nvSpPr>
      <dsp:spPr>
        <a:xfrm>
          <a:off x="0" y="0"/>
          <a:ext cx="3039628" cy="2961200"/>
        </a:xfrm>
        <a:prstGeom prst="roundRect">
          <a:avLst>
            <a:gd name="adj" fmla="val 10000"/>
          </a:avLst>
        </a:prstGeom>
        <a:solidFill>
          <a:schemeClr val="accent3">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135128" numCol="1" spcCol="1270" anchor="ctr" anchorCtr="0">
          <a:noAutofit/>
        </a:bodyPr>
        <a:lstStyle/>
        <a:p>
          <a:pPr marL="0" lvl="0" indent="0" algn="ctr" defTabSz="844550">
            <a:lnSpc>
              <a:spcPct val="90000"/>
            </a:lnSpc>
            <a:spcBef>
              <a:spcPct val="0"/>
            </a:spcBef>
            <a:spcAft>
              <a:spcPct val="35000"/>
            </a:spcAft>
            <a:buNone/>
          </a:pPr>
          <a:r>
            <a:rPr lang="en-US" sz="1900" kern="1200" dirty="0"/>
            <a:t>Is the compute resource reachable when it is paused</a:t>
          </a:r>
        </a:p>
      </dsp:txBody>
      <dsp:txXfrm>
        <a:off x="0" y="1184480"/>
        <a:ext cx="3039628" cy="1184480"/>
      </dsp:txXfrm>
    </dsp:sp>
    <dsp:sp modelId="{41B5F4A1-82D4-4720-8B78-273D2F9A3449}">
      <dsp:nvSpPr>
        <dsp:cNvPr id="0" name=""/>
        <dsp:cNvSpPr/>
      </dsp:nvSpPr>
      <dsp:spPr>
        <a:xfrm>
          <a:off x="1026774" y="177671"/>
          <a:ext cx="986079" cy="986079"/>
        </a:xfrm>
        <a:prstGeom prst="ellipse">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D57AAEA-F712-4908-BFFD-EF5C7957D50C}">
      <dsp:nvSpPr>
        <dsp:cNvPr id="0" name=""/>
        <dsp:cNvSpPr/>
      </dsp:nvSpPr>
      <dsp:spPr>
        <a:xfrm>
          <a:off x="121585" y="2368960"/>
          <a:ext cx="2796457" cy="444180"/>
        </a:xfrm>
        <a:prstGeom prst="leftRightArrow">
          <a:avLst/>
        </a:prstGeom>
        <a:solidFill>
          <a:schemeClr val="accent3">
            <a:tint val="4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484CA7-AD12-4081-916F-C9A3873AA432}">
      <dsp:nvSpPr>
        <dsp:cNvPr id="0" name=""/>
        <dsp:cNvSpPr/>
      </dsp:nvSpPr>
      <dsp:spPr>
        <a:xfrm>
          <a:off x="0" y="0"/>
          <a:ext cx="3039630" cy="2961200"/>
        </a:xfrm>
        <a:prstGeom prst="roundRect">
          <a:avLst>
            <a:gd name="adj" fmla="val 10000"/>
          </a:avLst>
        </a:prstGeom>
        <a:solidFill>
          <a:schemeClr val="accent2">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135128" numCol="1" spcCol="1270" anchor="ctr" anchorCtr="0">
          <a:noAutofit/>
        </a:bodyPr>
        <a:lstStyle/>
        <a:p>
          <a:pPr marL="0" lvl="0" indent="0" algn="ctr" defTabSz="844550">
            <a:lnSpc>
              <a:spcPct val="90000"/>
            </a:lnSpc>
            <a:spcBef>
              <a:spcPct val="0"/>
            </a:spcBef>
            <a:spcAft>
              <a:spcPct val="35000"/>
            </a:spcAft>
            <a:buNone/>
          </a:pPr>
          <a:r>
            <a:rPr lang="en-US" sz="1900" kern="1200" dirty="0"/>
            <a:t>Are you charged while the compute resource is paused?</a:t>
          </a:r>
        </a:p>
      </dsp:txBody>
      <dsp:txXfrm>
        <a:off x="0" y="1184480"/>
        <a:ext cx="3039630" cy="1184480"/>
      </dsp:txXfrm>
    </dsp:sp>
    <dsp:sp modelId="{41B5F4A1-82D4-4720-8B78-273D2F9A3449}">
      <dsp:nvSpPr>
        <dsp:cNvPr id="0" name=""/>
        <dsp:cNvSpPr/>
      </dsp:nvSpPr>
      <dsp:spPr>
        <a:xfrm>
          <a:off x="1026775" y="177671"/>
          <a:ext cx="986079" cy="986079"/>
        </a:xfrm>
        <a:prstGeom prst="ellipse">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D57AAEA-F712-4908-BFFD-EF5C7957D50C}">
      <dsp:nvSpPr>
        <dsp:cNvPr id="0" name=""/>
        <dsp:cNvSpPr/>
      </dsp:nvSpPr>
      <dsp:spPr>
        <a:xfrm>
          <a:off x="121585" y="2368960"/>
          <a:ext cx="2796459" cy="444180"/>
        </a:xfrm>
        <a:prstGeom prst="leftRightArrow">
          <a:avLst/>
        </a:prstGeom>
        <a:solidFill>
          <a:schemeClr val="accent2">
            <a:tint val="4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6.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8.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9.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0.png>
</file>

<file path=ppt/media/image11.pn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3.pn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A22D87-72E9-4308-96F6-375841B6866D}" type="datetimeFigureOut">
              <a:rPr lang="en-US"/>
              <a:t>3/23/2022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405CA6-A7A9-4E0F-8672-28CF28CC7700}" type="slidenum">
              <a:rPr lang="en-US"/>
              <a:t>‹#›</a:t>
            </a:fld>
            <a:endParaRPr lang="en-US"/>
          </a:p>
        </p:txBody>
      </p:sp>
    </p:spTree>
    <p:extLst>
      <p:ext uri="{BB962C8B-B14F-4D97-AF65-F5344CB8AC3E}">
        <p14:creationId xmlns:p14="http://schemas.microsoft.com/office/powerpoint/2010/main" val="71150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docs.microsoft.com/en-us/azure/synapse-analytics/sql-data-warehouse/sql-data-warehouse-manage-compute-overview"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docs.microsoft.com/en-us/azure/synapse-analytics/sql-data-warehouse/sql-data-warehouse-manage-compute-overview"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ocs.microsoft.com/en-us/azure/cloud-adoption-framework/migrate/azure-best-practices/analytics/azure-synapse#:~:text=In%20addition%20to%20the%20snapshots%20described%20earlier%2C%20Azure,other%20region%20where%20Azure%20Synapse%20Analytics%20is%20supported."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s://go.microsoft.com/fwlink/?linkid=875299"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docs.microsoft.com/en-us/azure/synapse-analytics/sql-data-warehouse/sql-data-warehouse-overview-what-is#synapse-sql-pool-in-azure-synapse" TargetMode="External"/><Relationship Id="rId2" Type="http://schemas.openxmlformats.org/officeDocument/2006/relationships/slide" Target="../slides/slide10.xml"/><Relationship Id="rId1" Type="http://schemas.openxmlformats.org/officeDocument/2006/relationships/notesMaster" Target="../notesMasters/notesMaster1.xml"/><Relationship Id="rId5" Type="http://schemas.openxmlformats.org/officeDocument/2006/relationships/hyperlink" Target="https://docs.microsoft.com/en-us/azure/synapse-analytics/sql-data-warehouse/what-is-a-data-warehouse-unit-dwu-cdwu" TargetMode="External"/><Relationship Id="rId4" Type="http://schemas.openxmlformats.org/officeDocument/2006/relationships/hyperlink" Target="https://docs.microsoft.com/en-us/sql/t-sql/statements/create-table-as-select-azure-sql-data-warehouse"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Date Placeholder 2">
            <a:extLst>
              <a:ext uri="{FF2B5EF4-FFF2-40B4-BE49-F238E27FC236}">
                <a16:creationId xmlns:a16="http://schemas.microsoft.com/office/drawing/2014/main" id="{C7C19F77-53A8-4FB6-AC8D-EB465917D2AF}"/>
              </a:ext>
            </a:extLst>
          </p:cNvPr>
          <p:cNvSpPr>
            <a:spLocks noGrp="1"/>
          </p:cNvSpPr>
          <p:nvPr>
            <p:ph type="dt" idx="1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C84295-5BF3-4C0D-B900-059CC5DD0EBB}" type="datetime1">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3/23/2022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Slide Image Placeholder 7">
            <a:extLst>
              <a:ext uri="{FF2B5EF4-FFF2-40B4-BE49-F238E27FC236}">
                <a16:creationId xmlns:a16="http://schemas.microsoft.com/office/drawing/2014/main" id="{7734A72D-49FF-42A5-863D-B6D217905E7D}"/>
              </a:ext>
            </a:extLst>
          </p:cNvPr>
          <p:cNvSpPr>
            <a:spLocks noGrp="1" noRot="1" noChangeAspect="1"/>
          </p:cNvSpPr>
          <p:nvPr>
            <p:ph type="sldImg"/>
          </p:nvPr>
        </p:nvSpPr>
        <p:spPr/>
      </p:sp>
      <p:sp>
        <p:nvSpPr>
          <p:cNvPr id="9" name="Notes Placeholder 8">
            <a:extLst>
              <a:ext uri="{FF2B5EF4-FFF2-40B4-BE49-F238E27FC236}">
                <a16:creationId xmlns:a16="http://schemas.microsoft.com/office/drawing/2014/main" id="{63C66B90-D656-4E49-9C08-763AD9938646}"/>
              </a:ext>
            </a:extLst>
          </p:cNvPr>
          <p:cNvSpPr>
            <a:spLocks noGrp="1"/>
          </p:cNvSpPr>
          <p:nvPr>
            <p:ph type="body" idx="1"/>
          </p:nvPr>
        </p:nvSpPr>
        <p:spPr>
          <a:xfrm>
            <a:off x="685800" y="4400550"/>
            <a:ext cx="5486400" cy="3600450"/>
          </a:xfrm>
          <a:prstGeom prst="rect">
            <a:avLst/>
          </a:prstGeom>
        </p:spPr>
        <p:txBody>
          <a:bodyPr/>
          <a:lstStyle/>
          <a:p>
            <a:endParaRPr lang="en-US"/>
          </a:p>
        </p:txBody>
      </p:sp>
      <p:sp>
        <p:nvSpPr>
          <p:cNvPr id="4" name="Header Placeholder 3">
            <a:extLst>
              <a:ext uri="{FF2B5EF4-FFF2-40B4-BE49-F238E27FC236}">
                <a16:creationId xmlns:a16="http://schemas.microsoft.com/office/drawing/2014/main" id="{380E7524-C736-4DF6-AE9E-280A6C63AA6D}"/>
              </a:ext>
            </a:extLst>
          </p:cNvPr>
          <p:cNvSpPr>
            <a:spLocks noGrp="1"/>
          </p:cNvSpPr>
          <p:nvPr>
            <p:ph type="hdr" sz="quarter" idx="16"/>
          </p:nvPr>
        </p:nvSpPr>
        <p:spPr>
          <a:xfrm>
            <a:off x="0" y="0"/>
            <a:ext cx="2971800" cy="458788"/>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[[HEADER]]</a:t>
            </a:r>
          </a:p>
        </p:txBody>
      </p:sp>
    </p:spTree>
    <p:extLst>
      <p:ext uri="{BB962C8B-B14F-4D97-AF65-F5344CB8AC3E}">
        <p14:creationId xmlns:p14="http://schemas.microsoft.com/office/powerpoint/2010/main" val="37026916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Date Placeholder 2">
            <a:extLst>
              <a:ext uri="{FF2B5EF4-FFF2-40B4-BE49-F238E27FC236}">
                <a16:creationId xmlns:a16="http://schemas.microsoft.com/office/drawing/2014/main" id="{AADD9822-205E-411A-98E8-614EE76611C1}"/>
              </a:ext>
            </a:extLst>
          </p:cNvPr>
          <p:cNvSpPr>
            <a:spLocks noGrp="1"/>
          </p:cNvSpPr>
          <p:nvPr>
            <p:ph type="dt" idx="1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6C9641A-9089-4752-A056-B1CBB82B5AD3}" type="datetime1">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3/23/2022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Slide Image Placeholder 7">
            <a:extLst>
              <a:ext uri="{FF2B5EF4-FFF2-40B4-BE49-F238E27FC236}">
                <a16:creationId xmlns:a16="http://schemas.microsoft.com/office/drawing/2014/main" id="{93D79A44-A14C-46C2-9D88-AA4F08A12BF7}"/>
              </a:ext>
            </a:extLst>
          </p:cNvPr>
          <p:cNvSpPr>
            <a:spLocks noGrp="1" noRot="1" noChangeAspect="1"/>
          </p:cNvSpPr>
          <p:nvPr>
            <p:ph type="sldImg"/>
          </p:nvPr>
        </p:nvSpPr>
        <p:spPr/>
      </p:sp>
      <p:sp>
        <p:nvSpPr>
          <p:cNvPr id="9" name="Notes Placeholder 8">
            <a:extLst>
              <a:ext uri="{FF2B5EF4-FFF2-40B4-BE49-F238E27FC236}">
                <a16:creationId xmlns:a16="http://schemas.microsoft.com/office/drawing/2014/main" id="{A6027BF1-B3D5-47B5-BC6F-966DC5AB1C5A}"/>
              </a:ext>
            </a:extLst>
          </p:cNvPr>
          <p:cNvSpPr>
            <a:spLocks noGrp="1"/>
          </p:cNvSpPr>
          <p:nvPr>
            <p:ph type="body" idx="1"/>
          </p:nvPr>
        </p:nvSpPr>
        <p:spPr>
          <a:xfrm>
            <a:off x="685800" y="4400550"/>
            <a:ext cx="5486400" cy="3600450"/>
          </a:xfrm>
          <a:prstGeom prst="rect">
            <a:avLst/>
          </a:prstGeom>
        </p:spPr>
        <p:txBody>
          <a:bodyPr/>
          <a:lstStyle/>
          <a:p>
            <a:endParaRPr lang="en-US" dirty="0"/>
          </a:p>
        </p:txBody>
      </p:sp>
      <p:sp>
        <p:nvSpPr>
          <p:cNvPr id="4" name="Header Placeholder 3">
            <a:extLst>
              <a:ext uri="{FF2B5EF4-FFF2-40B4-BE49-F238E27FC236}">
                <a16:creationId xmlns:a16="http://schemas.microsoft.com/office/drawing/2014/main" id="{024AF13D-BB1E-4F4A-BD0B-2ACA4B636AC1}"/>
              </a:ext>
            </a:extLst>
          </p:cNvPr>
          <p:cNvSpPr>
            <a:spLocks noGrp="1"/>
          </p:cNvSpPr>
          <p:nvPr>
            <p:ph type="hdr" sz="quarter" idx="15"/>
          </p:nvPr>
        </p:nvSpPr>
        <p:spPr>
          <a:xfrm>
            <a:off x="0" y="0"/>
            <a:ext cx="2971800" cy="458788"/>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[[HEADER]]</a:t>
            </a:r>
          </a:p>
        </p:txBody>
      </p:sp>
    </p:spTree>
    <p:extLst>
      <p:ext uri="{BB962C8B-B14F-4D97-AF65-F5344CB8AC3E}">
        <p14:creationId xmlns:p14="http://schemas.microsoft.com/office/powerpoint/2010/main" val="14547646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These are the factors that impact what DWU you may want to scale to</a:t>
            </a:r>
          </a:p>
          <a:p>
            <a:pPr marL="171450" indent="-171450">
              <a:buFont typeface="Arial" panose="020B0604020202020204" pitchFamily="34" charset="0"/>
              <a:buChar char="•"/>
            </a:pPr>
            <a:r>
              <a:rPr lang="en-US" dirty="0"/>
              <a:t>Concurrency scales with DWUs</a:t>
            </a:r>
          </a:p>
          <a:p>
            <a:pPr marL="171450" indent="-171450">
              <a:buFont typeface="Arial" panose="020B0604020202020204" pitchFamily="34" charset="0"/>
              <a:buChar char="•"/>
            </a:pPr>
            <a:r>
              <a:rPr lang="en-US" dirty="0"/>
              <a:t>Heavier workload based on these factors requires more compute (</a:t>
            </a:r>
            <a:r>
              <a:rPr lang="en-US" dirty="0" err="1"/>
              <a:t>ie</a:t>
            </a:r>
            <a:r>
              <a:rPr lang="en-US" dirty="0"/>
              <a:t>. These factors are how you determine how “large” your workload is)</a:t>
            </a:r>
          </a:p>
          <a:p>
            <a:pPr marL="171450" indent="-171450">
              <a:buFont typeface="Arial" panose="020B0604020202020204" pitchFamily="34" charset="0"/>
              <a:buChar char="•"/>
            </a:pPr>
            <a:r>
              <a:rPr lang="en-US" dirty="0"/>
              <a:t>Transaction size: max individual transaction size increases as DWUs increase – more resources (memory, TempDB, </a:t>
            </a:r>
            <a:r>
              <a:rPr lang="en-US" dirty="0" err="1"/>
              <a:t>etc</a:t>
            </a:r>
            <a:r>
              <a:rPr lang="en-US" dirty="0"/>
              <a:t>) implies larger transactions can be executed</a:t>
            </a:r>
          </a:p>
          <a:p>
            <a:pPr marL="171450" indent="-171450">
              <a:buFont typeface="Arial" panose="020B0604020202020204" pitchFamily="34" charset="0"/>
              <a:buChar char="•"/>
            </a:pPr>
            <a:r>
              <a:rPr lang="en-US" dirty="0"/>
              <a:t>Load: max external readers increases as DWUs increase</a:t>
            </a:r>
          </a:p>
        </p:txBody>
      </p:sp>
      <p:sp>
        <p:nvSpPr>
          <p:cNvPr id="4" name="Footer Placeholder 3"/>
          <p:cNvSpPr>
            <a:spLocks noGrp="1"/>
          </p:cNvSpPr>
          <p:nvPr>
            <p:ph type="ftr" sz="quarter" idx="4"/>
          </p:nvPr>
        </p:nvSpPr>
        <p:spPr/>
        <p:txBody>
          <a:bodyPr/>
          <a:lstStyle/>
          <a:p>
            <a:r>
              <a:rPr lang="en-US" noProof="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a:p>
            <a:endParaRPr lang="en-US" noProof="0"/>
          </a:p>
        </p:txBody>
      </p:sp>
      <p:sp>
        <p:nvSpPr>
          <p:cNvPr id="5" name="Slide Number Placeholder 4"/>
          <p:cNvSpPr>
            <a:spLocks noGrp="1"/>
          </p:cNvSpPr>
          <p:nvPr>
            <p:ph type="sldNum" sz="quarter" idx="5"/>
          </p:nvPr>
        </p:nvSpPr>
        <p:spPr/>
        <p:txBody>
          <a:bodyPr/>
          <a:lstStyle/>
          <a:p>
            <a:fld id="{2910A2D9-F064-48EF-99CB-A51108C1AB40}" type="slidenum">
              <a:rPr lang="en-US" noProof="0" smtClean="0"/>
              <a:t>13</a:t>
            </a:fld>
            <a:endParaRPr lang="en-US" noProof="0"/>
          </a:p>
        </p:txBody>
      </p:sp>
    </p:spTree>
    <p:extLst>
      <p:ext uri="{BB962C8B-B14F-4D97-AF65-F5344CB8AC3E}">
        <p14:creationId xmlns:p14="http://schemas.microsoft.com/office/powerpoint/2010/main" val="26620444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Estimate of a starting point for DWUs</a:t>
            </a:r>
          </a:p>
          <a:p>
            <a:pPr marL="171450" indent="-171450">
              <a:buFont typeface="Arial" panose="020B0604020202020204" pitchFamily="34" charset="0"/>
              <a:buChar char="•"/>
            </a:pPr>
            <a:r>
              <a:rPr lang="en-US" dirty="0"/>
              <a:t>Evaluate the performance of your system at the starting point to determine if you need to be higher or lower</a:t>
            </a:r>
          </a:p>
          <a:p>
            <a:pPr marL="171450" indent="-171450">
              <a:buFont typeface="Arial" panose="020B0604020202020204" pitchFamily="34" charset="0"/>
              <a:buChar char="•"/>
            </a:pPr>
            <a:r>
              <a:rPr lang="en-US" dirty="0"/>
              <a:t>Remember, different activity levels through the lifecycle of your workload may require different DWUs (scale up and scale down)</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number could be very off depending on whether or not this is a production instance and what kind of performance is required. Testing required. </a:t>
            </a:r>
          </a:p>
          <a:p>
            <a:pPr marL="0" indent="0">
              <a:buFont typeface="Arial" panose="020B0604020202020204" pitchFamily="34" charset="0"/>
              <a:buNone/>
            </a:pPr>
            <a:endParaRPr lang="en-GB"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GB" b="1" dirty="0"/>
              <a:t>Note that DW100c – DW400c is typically used for development and test environments, these levels are not recommended for production workloads.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b="1"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hlinkClick r:id="rId3"/>
              </a:rPr>
              <a:t>https://docs.microsoft.com/en-us/azure/synapse-analytics/sql-data-warehouse/sql-data-warehouse-manage-compute-overview</a:t>
            </a:r>
            <a:endParaRPr lang="en-US" b="1" dirty="0"/>
          </a:p>
          <a:p>
            <a:pPr marL="0" indent="0">
              <a:buFont typeface="Arial" panose="020B0604020202020204" pitchFamily="34" charset="0"/>
              <a:buNone/>
            </a:pPr>
            <a:endParaRPr lang="en-GB" dirty="0"/>
          </a:p>
        </p:txBody>
      </p:sp>
      <p:sp>
        <p:nvSpPr>
          <p:cNvPr id="4" name="Footer Placeholder 3"/>
          <p:cNvSpPr>
            <a:spLocks noGrp="1"/>
          </p:cNvSpPr>
          <p:nvPr>
            <p:ph type="ftr" sz="quarter" idx="4"/>
          </p:nvPr>
        </p:nvSpPr>
        <p:spPr/>
        <p:txBody>
          <a:bodyPr/>
          <a:lstStyle/>
          <a:p>
            <a:r>
              <a:rPr lang="en-US" noProof="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a:p>
            <a:endParaRPr lang="en-US" noProof="0"/>
          </a:p>
        </p:txBody>
      </p:sp>
      <p:sp>
        <p:nvSpPr>
          <p:cNvPr id="5" name="Slide Number Placeholder 4"/>
          <p:cNvSpPr>
            <a:spLocks noGrp="1"/>
          </p:cNvSpPr>
          <p:nvPr>
            <p:ph type="sldNum" sz="quarter" idx="5"/>
          </p:nvPr>
        </p:nvSpPr>
        <p:spPr/>
        <p:txBody>
          <a:bodyPr/>
          <a:lstStyle/>
          <a:p>
            <a:fld id="{2910A2D9-F064-48EF-99CB-A51108C1AB40}" type="slidenum">
              <a:rPr lang="en-US" noProof="0" smtClean="0"/>
              <a:t>14</a:t>
            </a:fld>
            <a:endParaRPr lang="en-US" noProof="0"/>
          </a:p>
        </p:txBody>
      </p:sp>
    </p:spTree>
    <p:extLst>
      <p:ext uri="{BB962C8B-B14F-4D97-AF65-F5344CB8AC3E}">
        <p14:creationId xmlns:p14="http://schemas.microsoft.com/office/powerpoint/2010/main" val="3810401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There is a maximum of 1024 sessions (at time of this writing) at any DWU</a:t>
            </a:r>
          </a:p>
          <a:p>
            <a:pPr marL="171450" indent="-171450">
              <a:buFont typeface="Arial" panose="020B0604020202020204" pitchFamily="34" charset="0"/>
              <a:buChar char="•"/>
            </a:pPr>
            <a:r>
              <a:rPr lang="en-US" dirty="0"/>
              <a:t>The maximum number of active queries (At DW1000 at the time of this writing) is 32 </a:t>
            </a:r>
            <a:r>
              <a:rPr lang="en-US" i="1" dirty="0"/>
              <a:t>(side-note: work is being done to increase this)</a:t>
            </a:r>
            <a:endParaRPr lang="en-US" i="0" dirty="0"/>
          </a:p>
          <a:p>
            <a:pPr marL="171450" indent="-171450">
              <a:buFont typeface="Arial" panose="020B0604020202020204" pitchFamily="34" charset="0"/>
              <a:buChar char="•"/>
            </a:pPr>
            <a:r>
              <a:rPr lang="en-US" i="0" dirty="0"/>
              <a:t>If there are already 32 active queries, subsequent queries will be queued – first in first out</a:t>
            </a:r>
          </a:p>
          <a:p>
            <a:pPr marL="171450" indent="-171450">
              <a:buFont typeface="Arial" panose="020B0604020202020204" pitchFamily="34" charset="0"/>
              <a:buChar char="•"/>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r>
              <a:rPr lang="en-US" dirty="0"/>
              <a:t>Read for current numbers: </a:t>
            </a:r>
          </a:p>
          <a:p>
            <a:pPr marL="171450" indent="-171450">
              <a:buFont typeface="Arial" panose="020B0604020202020204" pitchFamily="34" charset="0"/>
              <a:buChar char="•"/>
            </a:pPr>
            <a:r>
              <a:rPr lang="en-US" dirty="0"/>
              <a:t>https://docs.microsoft.com/en-us/azure/synapse-analytics/sql-data-warehouse/resource-classes-for-workload-management</a:t>
            </a:r>
          </a:p>
          <a:p>
            <a:pPr marL="171450" indent="-171450">
              <a:buFont typeface="Arial" panose="020B0604020202020204" pitchFamily="34" charset="0"/>
              <a:buChar char="•"/>
            </a:pPr>
            <a:r>
              <a:rPr lang="en-US" dirty="0"/>
              <a:t>https://docs.microsoft.com/en-us/azure/synapse-analytics/sql-data-warehouse/memory-concurrency-limits</a:t>
            </a:r>
          </a:p>
          <a:p>
            <a:pPr marL="0" indent="0">
              <a:buFont typeface="Arial" panose="020B0604020202020204" pitchFamily="34" charset="0"/>
              <a:buNone/>
            </a:pPr>
            <a:endParaRPr lang="en-GB" dirty="0"/>
          </a:p>
        </p:txBody>
      </p:sp>
      <p:sp>
        <p:nvSpPr>
          <p:cNvPr id="4" name="Footer Placeholder 3"/>
          <p:cNvSpPr>
            <a:spLocks noGrp="1"/>
          </p:cNvSpPr>
          <p:nvPr>
            <p:ph type="ftr" sz="quarter" idx="4"/>
          </p:nvPr>
        </p:nvSpPr>
        <p:spPr/>
        <p:txBody>
          <a:bodyPr/>
          <a:lstStyle/>
          <a:p>
            <a:r>
              <a:rPr lang="en-US" noProof="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a:p>
            <a:endParaRPr lang="en-US" noProof="0"/>
          </a:p>
        </p:txBody>
      </p:sp>
      <p:sp>
        <p:nvSpPr>
          <p:cNvPr id="5" name="Slide Number Placeholder 4"/>
          <p:cNvSpPr>
            <a:spLocks noGrp="1"/>
          </p:cNvSpPr>
          <p:nvPr>
            <p:ph type="sldNum" sz="quarter" idx="5"/>
          </p:nvPr>
        </p:nvSpPr>
        <p:spPr/>
        <p:txBody>
          <a:bodyPr/>
          <a:lstStyle/>
          <a:p>
            <a:fld id="{2910A2D9-F064-48EF-99CB-A51108C1AB40}" type="slidenum">
              <a:rPr lang="en-US" noProof="0" smtClean="0"/>
              <a:t>15</a:t>
            </a:fld>
            <a:endParaRPr lang="en-US" noProof="0"/>
          </a:p>
        </p:txBody>
      </p:sp>
    </p:spTree>
    <p:extLst>
      <p:ext uri="{BB962C8B-B14F-4D97-AF65-F5344CB8AC3E}">
        <p14:creationId xmlns:p14="http://schemas.microsoft.com/office/powerpoint/2010/main" val="22146872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When loading – the max number of external readers increases with DWUs</a:t>
            </a:r>
          </a:p>
          <a:p>
            <a:pPr marL="171450" indent="-171450">
              <a:buFont typeface="Arial" panose="020B0604020202020204" pitchFamily="34" charset="0"/>
              <a:buChar char="•"/>
            </a:pPr>
            <a:r>
              <a:rPr lang="en-GB" dirty="0"/>
              <a:t>This allows you more parallelism in your loads</a:t>
            </a:r>
          </a:p>
          <a:p>
            <a:pPr marL="388712" lvl="1" indent="-171450">
              <a:buFont typeface="Arial" panose="020B0604020202020204" pitchFamily="34" charset="0"/>
              <a:buChar char="•"/>
            </a:pPr>
            <a:r>
              <a:rPr lang="en-GB" dirty="0"/>
              <a:t>There are 8 readers per node, so the number increased with that</a:t>
            </a:r>
          </a:p>
          <a:p>
            <a:pPr marL="0" indent="0">
              <a:buFont typeface="Arial" panose="020B0604020202020204" pitchFamily="34" charset="0"/>
              <a:buNone/>
            </a:pPr>
            <a:endParaRPr lang="en-GB"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a:t>Tutorial: Load the New York Taxicab dataset:</a:t>
            </a:r>
          </a:p>
          <a:p>
            <a:pPr marL="0" indent="0">
              <a:buFont typeface="Arial" panose="020B0604020202020204" pitchFamily="34" charset="0"/>
              <a:buNone/>
            </a:pPr>
            <a:r>
              <a:rPr lang="en-GB" dirty="0"/>
              <a:t> https://docs.microsoft.com/en-us/azure/synapse-analytics/sql-data-warehouse/load-data-from-azure-blob-storage-using-polybase</a:t>
            </a:r>
          </a:p>
        </p:txBody>
      </p:sp>
      <p:sp>
        <p:nvSpPr>
          <p:cNvPr id="4" name="Footer Placeholder 3"/>
          <p:cNvSpPr>
            <a:spLocks noGrp="1"/>
          </p:cNvSpPr>
          <p:nvPr>
            <p:ph type="ftr" sz="quarter" idx="4"/>
          </p:nvPr>
        </p:nvSpPr>
        <p:spPr/>
        <p:txBody>
          <a:bodyPr/>
          <a:lstStyle/>
          <a:p>
            <a:r>
              <a:rPr lang="en-US" noProof="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a:p>
            <a:endParaRPr lang="en-US" noProof="0"/>
          </a:p>
        </p:txBody>
      </p:sp>
      <p:sp>
        <p:nvSpPr>
          <p:cNvPr id="5" name="Slide Number Placeholder 4"/>
          <p:cNvSpPr>
            <a:spLocks noGrp="1"/>
          </p:cNvSpPr>
          <p:nvPr>
            <p:ph type="sldNum" sz="quarter" idx="5"/>
          </p:nvPr>
        </p:nvSpPr>
        <p:spPr/>
        <p:txBody>
          <a:bodyPr/>
          <a:lstStyle/>
          <a:p>
            <a:fld id="{2910A2D9-F064-48EF-99CB-A51108C1AB40}" type="slidenum">
              <a:rPr lang="en-US" noProof="0" smtClean="0"/>
              <a:t>16</a:t>
            </a:fld>
            <a:endParaRPr lang="en-US" noProof="0"/>
          </a:p>
        </p:txBody>
      </p:sp>
    </p:spTree>
    <p:extLst>
      <p:ext uri="{BB962C8B-B14F-4D97-AF65-F5344CB8AC3E}">
        <p14:creationId xmlns:p14="http://schemas.microsoft.com/office/powerpoint/2010/main" val="25228176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i="1" dirty="0"/>
              <a:t>(this appears to be </a:t>
            </a:r>
            <a:r>
              <a:rPr lang="en-US" i="1" dirty="0" err="1"/>
              <a:t>polybase</a:t>
            </a:r>
            <a:r>
              <a:rPr lang="en-US" i="1" dirty="0"/>
              <a:t> numbers, need to talk about exception for </a:t>
            </a:r>
            <a:r>
              <a:rPr lang="en-US" i="1" dirty="0" err="1"/>
              <a:t>bcp</a:t>
            </a:r>
            <a:r>
              <a:rPr lang="en-US" i="1" dirty="0"/>
              <a:t>, </a:t>
            </a:r>
            <a:r>
              <a:rPr lang="en-US" i="1" dirty="0" err="1"/>
              <a:t>ssis</a:t>
            </a:r>
            <a:r>
              <a:rPr lang="en-US" i="1" dirty="0"/>
              <a:t>, or anything that goes through control node)</a:t>
            </a:r>
            <a:endParaRPr lang="en-US" i="0" dirty="0"/>
          </a:p>
          <a:p>
            <a:pPr marL="171450" indent="-171450">
              <a:buFont typeface="Arial" panose="020B0604020202020204" pitchFamily="34" charset="0"/>
              <a:buChar char="•"/>
            </a:pPr>
            <a:r>
              <a:rPr lang="en-US" i="1" dirty="0"/>
              <a:t>X-axis is number of nodes</a:t>
            </a:r>
          </a:p>
          <a:p>
            <a:pPr marL="171450" indent="-171450">
              <a:buFont typeface="Arial" panose="020B0604020202020204" pitchFamily="34" charset="0"/>
              <a:buChar char="•"/>
            </a:pPr>
            <a:r>
              <a:rPr lang="en-US" i="1" dirty="0"/>
              <a:t>Y axis is mb/sec</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To minimize latency, collocate your storage layer and your SQL pool.</a:t>
            </a:r>
          </a:p>
          <a:p>
            <a:pPr marL="0" indent="0">
              <a:buFont typeface="Arial" panose="020B0604020202020204" pitchFamily="34" charset="0"/>
              <a:buNone/>
            </a:pPr>
            <a:r>
              <a:rPr lang="en-US" dirty="0"/>
              <a:t>For fastest loading speed, run only one load job at a time.</a:t>
            </a:r>
          </a:p>
          <a:p>
            <a:pPr marL="0" indent="0">
              <a:buFont typeface="Arial" panose="020B0604020202020204" pitchFamily="34" charset="0"/>
              <a:buNone/>
            </a:pPr>
            <a:r>
              <a:rPr lang="en-US" dirty="0"/>
              <a:t>To run loads with appropriate compute resources, create loading users designated for running loads. Classify each loading user to a specific workload group.</a:t>
            </a:r>
          </a:p>
          <a:p>
            <a:pPr marL="0" indent="0">
              <a:buFont typeface="Arial" panose="020B0604020202020204" pitchFamily="34" charset="0"/>
              <a:buNone/>
            </a:pPr>
            <a:r>
              <a:rPr lang="en-US" dirty="0"/>
              <a:t>To achieve the fastest loading speed for moving data into a SQL pool table, load data into a staging table. Define the staging table as a heap and use round-robin for the distribution option.</a:t>
            </a:r>
          </a:p>
          <a:p>
            <a:pPr marL="0" indent="0">
              <a:buFont typeface="Arial" panose="020B0604020202020204" pitchFamily="34" charset="0"/>
              <a:buNone/>
            </a:pPr>
            <a:endParaRPr lang="en-GB" dirty="0"/>
          </a:p>
          <a:p>
            <a:pPr marL="0" indent="0">
              <a:buFont typeface="Arial" panose="020B0604020202020204" pitchFamily="34" charset="0"/>
              <a:buNone/>
            </a:pPr>
            <a:r>
              <a:rPr lang="en-GB" dirty="0"/>
              <a:t>Best practices: https://docs.microsoft.com/en-us/azure/synapse-analytics/sql-data-warehouse/guidance-for-loading-data#increase-batch-size-when-using-sqlbulkcopy-api-or-bcp</a:t>
            </a:r>
          </a:p>
          <a:p>
            <a:pPr marL="0" indent="0">
              <a:buFont typeface="Arial" panose="020B0604020202020204" pitchFamily="34" charset="0"/>
              <a:buNone/>
            </a:pPr>
            <a:r>
              <a:rPr lang="en-GB" dirty="0"/>
              <a:t>Azure SQL DW Gen2: Data Movement Enhancements https://youtu.be/PlyQ8yOb8kc</a:t>
            </a:r>
          </a:p>
        </p:txBody>
      </p:sp>
      <p:sp>
        <p:nvSpPr>
          <p:cNvPr id="4" name="Footer Placeholder 3"/>
          <p:cNvSpPr>
            <a:spLocks noGrp="1"/>
          </p:cNvSpPr>
          <p:nvPr>
            <p:ph type="ftr" sz="quarter" idx="4"/>
          </p:nvPr>
        </p:nvSpPr>
        <p:spPr/>
        <p:txBody>
          <a:bodyPr/>
          <a:lstStyle/>
          <a:p>
            <a:r>
              <a:rPr lang="en-US" noProof="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a:p>
            <a:endParaRPr lang="en-US" noProof="0"/>
          </a:p>
        </p:txBody>
      </p:sp>
      <p:sp>
        <p:nvSpPr>
          <p:cNvPr id="5" name="Slide Number Placeholder 4"/>
          <p:cNvSpPr>
            <a:spLocks noGrp="1"/>
          </p:cNvSpPr>
          <p:nvPr>
            <p:ph type="sldNum" sz="quarter" idx="5"/>
          </p:nvPr>
        </p:nvSpPr>
        <p:spPr/>
        <p:txBody>
          <a:bodyPr/>
          <a:lstStyle/>
          <a:p>
            <a:fld id="{2910A2D9-F064-48EF-99CB-A51108C1AB40}" type="slidenum">
              <a:rPr lang="en-US" noProof="0" smtClean="0"/>
              <a:t>17</a:t>
            </a:fld>
            <a:endParaRPr lang="en-US" noProof="0"/>
          </a:p>
        </p:txBody>
      </p:sp>
    </p:spTree>
    <p:extLst>
      <p:ext uri="{BB962C8B-B14F-4D97-AF65-F5344CB8AC3E}">
        <p14:creationId xmlns:p14="http://schemas.microsoft.com/office/powerpoint/2010/main" val="31693353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This is referring to </a:t>
            </a:r>
            <a:r>
              <a:rPr lang="en-US" err="1"/>
              <a:t>polybase</a:t>
            </a:r>
            <a:r>
              <a:rPr lang="en-US"/>
              <a:t> (like blob)</a:t>
            </a:r>
          </a:p>
          <a:p>
            <a:pPr marL="171450" indent="-171450">
              <a:buFont typeface="Arial" panose="020B0604020202020204" pitchFamily="34" charset="0"/>
              <a:buChar char="•"/>
            </a:pPr>
            <a:r>
              <a:rPr lang="en-US"/>
              <a:t>If the text file is not compressed, it will split it and load it in parallel</a:t>
            </a:r>
          </a:p>
          <a:p>
            <a:pPr marL="171450" indent="-171450">
              <a:buFont typeface="Arial" panose="020B0604020202020204" pitchFamily="34" charset="0"/>
              <a:buChar char="•"/>
            </a:pPr>
            <a:r>
              <a:rPr lang="en-US"/>
              <a:t>If the text file is compressed, you need to manually split it up across multiple files to achieve parallelization</a:t>
            </a:r>
            <a:endParaRPr lang="en-GB"/>
          </a:p>
        </p:txBody>
      </p:sp>
      <p:sp>
        <p:nvSpPr>
          <p:cNvPr id="4" name="Footer Placeholder 3"/>
          <p:cNvSpPr>
            <a:spLocks noGrp="1"/>
          </p:cNvSpPr>
          <p:nvPr>
            <p:ph type="ftr" sz="quarter" idx="4"/>
          </p:nvPr>
        </p:nvSpPr>
        <p:spPr/>
        <p:txBody>
          <a:bodyPr/>
          <a:lstStyle/>
          <a:p>
            <a:r>
              <a:rPr lang="en-US" noProof="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a:p>
            <a:endParaRPr lang="en-US" noProof="0"/>
          </a:p>
        </p:txBody>
      </p:sp>
      <p:sp>
        <p:nvSpPr>
          <p:cNvPr id="5" name="Slide Number Placeholder 4"/>
          <p:cNvSpPr>
            <a:spLocks noGrp="1"/>
          </p:cNvSpPr>
          <p:nvPr>
            <p:ph type="sldNum" sz="quarter" idx="5"/>
          </p:nvPr>
        </p:nvSpPr>
        <p:spPr/>
        <p:txBody>
          <a:bodyPr/>
          <a:lstStyle/>
          <a:p>
            <a:fld id="{2910A2D9-F064-48EF-99CB-A51108C1AB40}" type="slidenum">
              <a:rPr lang="en-US" noProof="0" smtClean="0"/>
              <a:t>18</a:t>
            </a:fld>
            <a:endParaRPr lang="en-US" noProof="0"/>
          </a:p>
        </p:txBody>
      </p:sp>
    </p:spTree>
    <p:extLst>
      <p:ext uri="{BB962C8B-B14F-4D97-AF65-F5344CB8AC3E}">
        <p14:creationId xmlns:p14="http://schemas.microsoft.com/office/powerpoint/2010/main" val="370543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Currently, there are only two scaling functions included within the template. With these functions, during the course of a day, you can only scale down once and up once. For more granular control, such as scaling down multiple times per day or having different scaling behavior on the weekends, you need to add another trigger.</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https://docs.microsoft.com/en-us/azure/synapse-analytics/sql-data-warehouse/manage-compute-with-azure-functions</a:t>
            </a:r>
            <a:endParaRPr lang="en-GB" dirty="0"/>
          </a:p>
        </p:txBody>
      </p:sp>
      <p:sp>
        <p:nvSpPr>
          <p:cNvPr id="4" name="Footer Placeholder 3"/>
          <p:cNvSpPr>
            <a:spLocks noGrp="1"/>
          </p:cNvSpPr>
          <p:nvPr>
            <p:ph type="ftr" sz="quarter" idx="4"/>
          </p:nvPr>
        </p:nvSpPr>
        <p:spPr/>
        <p:txBody>
          <a:bodyPr/>
          <a:lstStyle/>
          <a:p>
            <a:r>
              <a:rPr lang="en-US" noProof="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a:p>
            <a:endParaRPr lang="en-US" noProof="0"/>
          </a:p>
        </p:txBody>
      </p:sp>
      <p:sp>
        <p:nvSpPr>
          <p:cNvPr id="5" name="Slide Number Placeholder 4"/>
          <p:cNvSpPr>
            <a:spLocks noGrp="1"/>
          </p:cNvSpPr>
          <p:nvPr>
            <p:ph type="sldNum" sz="quarter" idx="5"/>
          </p:nvPr>
        </p:nvSpPr>
        <p:spPr/>
        <p:txBody>
          <a:bodyPr/>
          <a:lstStyle/>
          <a:p>
            <a:fld id="{2910A2D9-F064-48EF-99CB-A51108C1AB40}" type="slidenum">
              <a:rPr lang="en-US" noProof="0" smtClean="0"/>
              <a:t>19</a:t>
            </a:fld>
            <a:endParaRPr lang="en-US" noProof="0"/>
          </a:p>
        </p:txBody>
      </p:sp>
    </p:spTree>
    <p:extLst>
      <p:ext uri="{BB962C8B-B14F-4D97-AF65-F5344CB8AC3E}">
        <p14:creationId xmlns:p14="http://schemas.microsoft.com/office/powerpoint/2010/main" val="40992090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Date Placeholder 2">
            <a:extLst>
              <a:ext uri="{FF2B5EF4-FFF2-40B4-BE49-F238E27FC236}">
                <a16:creationId xmlns:a16="http://schemas.microsoft.com/office/drawing/2014/main" id="{AADD9822-205E-411A-98E8-614EE76611C1}"/>
              </a:ext>
            </a:extLst>
          </p:cNvPr>
          <p:cNvSpPr>
            <a:spLocks noGrp="1"/>
          </p:cNvSpPr>
          <p:nvPr>
            <p:ph type="dt" idx="1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6C9641A-9089-4752-A056-B1CBB82B5AD3}" type="datetime1">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3/23/2022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Slide Image Placeholder 7">
            <a:extLst>
              <a:ext uri="{FF2B5EF4-FFF2-40B4-BE49-F238E27FC236}">
                <a16:creationId xmlns:a16="http://schemas.microsoft.com/office/drawing/2014/main" id="{93D79A44-A14C-46C2-9D88-AA4F08A12BF7}"/>
              </a:ext>
            </a:extLst>
          </p:cNvPr>
          <p:cNvSpPr>
            <a:spLocks noGrp="1" noRot="1" noChangeAspect="1"/>
          </p:cNvSpPr>
          <p:nvPr>
            <p:ph type="sldImg"/>
          </p:nvPr>
        </p:nvSpPr>
        <p:spPr/>
      </p:sp>
      <p:sp>
        <p:nvSpPr>
          <p:cNvPr id="9" name="Notes Placeholder 8">
            <a:extLst>
              <a:ext uri="{FF2B5EF4-FFF2-40B4-BE49-F238E27FC236}">
                <a16:creationId xmlns:a16="http://schemas.microsoft.com/office/drawing/2014/main" id="{A6027BF1-B3D5-47B5-BC6F-966DC5AB1C5A}"/>
              </a:ext>
            </a:extLst>
          </p:cNvPr>
          <p:cNvSpPr>
            <a:spLocks noGrp="1"/>
          </p:cNvSpPr>
          <p:nvPr>
            <p:ph type="body" idx="1"/>
          </p:nvPr>
        </p:nvSpPr>
        <p:spPr>
          <a:xfrm>
            <a:off x="685800" y="4400550"/>
            <a:ext cx="5486400" cy="3600450"/>
          </a:xfrm>
          <a:prstGeom prst="rect">
            <a:avLst/>
          </a:prstGeom>
        </p:spPr>
        <p:txBody>
          <a:bodyPr/>
          <a:lstStyle/>
          <a:p>
            <a:endParaRPr lang="en-US" dirty="0"/>
          </a:p>
        </p:txBody>
      </p:sp>
      <p:sp>
        <p:nvSpPr>
          <p:cNvPr id="4" name="Header Placeholder 3">
            <a:extLst>
              <a:ext uri="{FF2B5EF4-FFF2-40B4-BE49-F238E27FC236}">
                <a16:creationId xmlns:a16="http://schemas.microsoft.com/office/drawing/2014/main" id="{024AF13D-BB1E-4F4A-BD0B-2ACA4B636AC1}"/>
              </a:ext>
            </a:extLst>
          </p:cNvPr>
          <p:cNvSpPr>
            <a:spLocks noGrp="1"/>
          </p:cNvSpPr>
          <p:nvPr>
            <p:ph type="hdr" sz="quarter" idx="15"/>
          </p:nvPr>
        </p:nvSpPr>
        <p:spPr>
          <a:xfrm>
            <a:off x="0" y="0"/>
            <a:ext cx="2971800" cy="458788"/>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[[HEADER]]</a:t>
            </a:r>
          </a:p>
        </p:txBody>
      </p:sp>
    </p:spTree>
    <p:extLst>
      <p:ext uri="{BB962C8B-B14F-4D97-AF65-F5344CB8AC3E}">
        <p14:creationId xmlns:p14="http://schemas.microsoft.com/office/powerpoint/2010/main" val="14547646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To save costs, you can pause and resume compute resources on-demand. </a:t>
            </a:r>
          </a:p>
          <a:p>
            <a:pPr marL="171450" indent="-171450">
              <a:buFont typeface="Arial" panose="020B0604020202020204" pitchFamily="34" charset="0"/>
              <a:buChar char="•"/>
            </a:pPr>
            <a:r>
              <a:rPr lang="en-GB" dirty="0"/>
              <a:t>The data warehouse is offline (unreachable) while it is paused</a:t>
            </a:r>
          </a:p>
          <a:p>
            <a:pPr marL="171450" indent="-171450">
              <a:buFont typeface="Arial" panose="020B0604020202020204" pitchFamily="34" charset="0"/>
              <a:buChar char="•"/>
            </a:pPr>
            <a:r>
              <a:rPr lang="en-GB" dirty="0"/>
              <a:t>Pause during times of inactivity</a:t>
            </a:r>
          </a:p>
          <a:p>
            <a:pPr marL="171450" indent="-171450">
              <a:buFont typeface="Arial" panose="020B0604020202020204" pitchFamily="34" charset="0"/>
              <a:buChar char="•"/>
            </a:pPr>
            <a:r>
              <a:rPr lang="en-GB" dirty="0"/>
              <a:t>While paused, you are not charge for compute (still charged for storage – including backup/replication)</a:t>
            </a:r>
          </a:p>
          <a:p>
            <a:pPr marL="171450" indent="-171450">
              <a:buFont typeface="Arial" panose="020B0604020202020204" pitchFamily="34" charset="0"/>
              <a:buChar char="•"/>
            </a:pPr>
            <a:r>
              <a:rPr lang="en-GB" dirty="0"/>
              <a:t>Pause and resume happens in a similar timeframe to scaling</a:t>
            </a:r>
          </a:p>
          <a:p>
            <a:pPr marL="0" indent="0">
              <a:buFont typeface="Arial" panose="020B0604020202020204" pitchFamily="34" charset="0"/>
              <a:buNone/>
            </a:pPr>
            <a:endParaRPr lang="en-GB" dirty="0"/>
          </a:p>
        </p:txBody>
      </p:sp>
      <p:sp>
        <p:nvSpPr>
          <p:cNvPr id="4" name="Footer Placeholder 3"/>
          <p:cNvSpPr>
            <a:spLocks noGrp="1"/>
          </p:cNvSpPr>
          <p:nvPr>
            <p:ph type="ftr" sz="quarter" idx="4"/>
          </p:nvPr>
        </p:nvSpPr>
        <p:spPr/>
        <p:txBody>
          <a:bodyPr/>
          <a:lstStyle/>
          <a:p>
            <a:r>
              <a:rPr lang="en-US" noProof="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a:p>
            <a:endParaRPr lang="en-US" noProof="0"/>
          </a:p>
        </p:txBody>
      </p:sp>
      <p:sp>
        <p:nvSpPr>
          <p:cNvPr id="5" name="Slide Number Placeholder 4"/>
          <p:cNvSpPr>
            <a:spLocks noGrp="1"/>
          </p:cNvSpPr>
          <p:nvPr>
            <p:ph type="sldNum" sz="quarter" idx="5"/>
          </p:nvPr>
        </p:nvSpPr>
        <p:spPr/>
        <p:txBody>
          <a:bodyPr/>
          <a:lstStyle/>
          <a:p>
            <a:fld id="{2910A2D9-F064-48EF-99CB-A51108C1AB40}" type="slidenum">
              <a:rPr lang="en-US" noProof="0" smtClean="0"/>
              <a:t>22</a:t>
            </a:fld>
            <a:endParaRPr lang="en-US" noProof="0"/>
          </a:p>
        </p:txBody>
      </p:sp>
    </p:spTree>
    <p:extLst>
      <p:ext uri="{BB962C8B-B14F-4D97-AF65-F5344CB8AC3E}">
        <p14:creationId xmlns:p14="http://schemas.microsoft.com/office/powerpoint/2010/main" val="10041734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Slide Number Placeholder 4"/>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910A2D9-F064-48EF-99CB-A51108C1AB4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706446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you pause, the distributions are untouched.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Quick start https://docs.microsoft.com/en-us/azure/synapse-analytics/sql-data-warehouse/pause-and-resume-compute-powershell </a:t>
            </a:r>
          </a:p>
          <a:p>
            <a:endParaRPr lang="en-US" dirty="0"/>
          </a:p>
          <a:p>
            <a:pPr marL="0" indent="0">
              <a:buFont typeface="Arial" panose="020B0604020202020204" pitchFamily="34" charset="0"/>
              <a:buNone/>
            </a:pPr>
            <a:endParaRPr lang="en-GB" dirty="0"/>
          </a:p>
        </p:txBody>
      </p:sp>
      <p:sp>
        <p:nvSpPr>
          <p:cNvPr id="4" name="Footer Placeholder 3"/>
          <p:cNvSpPr>
            <a:spLocks noGrp="1"/>
          </p:cNvSpPr>
          <p:nvPr>
            <p:ph type="ftr" sz="quarter" idx="4"/>
          </p:nvPr>
        </p:nvSpPr>
        <p:spPr/>
        <p:txBody>
          <a:bodyPr/>
          <a:lstStyle/>
          <a:p>
            <a:r>
              <a:rPr lang="en-US" noProof="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a:p>
            <a:endParaRPr lang="en-US" noProof="0"/>
          </a:p>
        </p:txBody>
      </p:sp>
      <p:sp>
        <p:nvSpPr>
          <p:cNvPr id="5" name="Slide Number Placeholder 4"/>
          <p:cNvSpPr>
            <a:spLocks noGrp="1"/>
          </p:cNvSpPr>
          <p:nvPr>
            <p:ph type="sldNum" sz="quarter" idx="5"/>
          </p:nvPr>
        </p:nvSpPr>
        <p:spPr/>
        <p:txBody>
          <a:bodyPr/>
          <a:lstStyle/>
          <a:p>
            <a:fld id="{2910A2D9-F064-48EF-99CB-A51108C1AB40}" type="slidenum">
              <a:rPr lang="en-US" noProof="0" smtClean="0"/>
              <a:t>23</a:t>
            </a:fld>
            <a:endParaRPr lang="en-US" noProof="0"/>
          </a:p>
        </p:txBody>
      </p:sp>
    </p:spTree>
    <p:extLst>
      <p:ext uri="{BB962C8B-B14F-4D97-AF65-F5344CB8AC3E}">
        <p14:creationId xmlns:p14="http://schemas.microsoft.com/office/powerpoint/2010/main" val="27957034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While it’s paused you are not using any compute power</a:t>
            </a:r>
          </a:p>
          <a:p>
            <a:pPr marL="171450" indent="-171450">
              <a:buFont typeface="Arial" panose="020B0604020202020204" pitchFamily="34" charset="0"/>
              <a:buChar char="•"/>
            </a:pPr>
            <a:r>
              <a:rPr lang="en-US"/>
              <a:t>When you resume, you resume to the same DWU</a:t>
            </a:r>
          </a:p>
          <a:p>
            <a:pPr marL="171450" indent="-171450">
              <a:buFont typeface="Arial" panose="020B0604020202020204" pitchFamily="34" charset="0"/>
              <a:buChar char="•"/>
            </a:pPr>
            <a:r>
              <a:rPr lang="en-US"/>
              <a:t>Cannot scale while paused</a:t>
            </a:r>
          </a:p>
          <a:p>
            <a:pPr marL="0" indent="0">
              <a:buFont typeface="Arial" panose="020B0604020202020204" pitchFamily="34" charset="0"/>
              <a:buNone/>
            </a:pPr>
            <a:endParaRPr lang="en-GB"/>
          </a:p>
        </p:txBody>
      </p:sp>
      <p:sp>
        <p:nvSpPr>
          <p:cNvPr id="4" name="Footer Placeholder 3"/>
          <p:cNvSpPr>
            <a:spLocks noGrp="1"/>
          </p:cNvSpPr>
          <p:nvPr>
            <p:ph type="ftr" sz="quarter" idx="4"/>
          </p:nvPr>
        </p:nvSpPr>
        <p:spPr/>
        <p:txBody>
          <a:bodyPr/>
          <a:lstStyle/>
          <a:p>
            <a:r>
              <a:rPr lang="en-US" noProof="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a:p>
            <a:endParaRPr lang="en-US" noProof="0"/>
          </a:p>
        </p:txBody>
      </p:sp>
      <p:sp>
        <p:nvSpPr>
          <p:cNvPr id="5" name="Slide Number Placeholder 4"/>
          <p:cNvSpPr>
            <a:spLocks noGrp="1"/>
          </p:cNvSpPr>
          <p:nvPr>
            <p:ph type="sldNum" sz="quarter" idx="5"/>
          </p:nvPr>
        </p:nvSpPr>
        <p:spPr/>
        <p:txBody>
          <a:bodyPr/>
          <a:lstStyle/>
          <a:p>
            <a:fld id="{2910A2D9-F064-48EF-99CB-A51108C1AB40}" type="slidenum">
              <a:rPr lang="en-US" noProof="0" smtClean="0"/>
              <a:t>24</a:t>
            </a:fld>
            <a:endParaRPr lang="en-US" noProof="0"/>
          </a:p>
        </p:txBody>
      </p:sp>
    </p:spTree>
    <p:extLst>
      <p:ext uri="{BB962C8B-B14F-4D97-AF65-F5344CB8AC3E}">
        <p14:creationId xmlns:p14="http://schemas.microsoft.com/office/powerpoint/2010/main" val="14204180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a:p>
            <a:pPr marL="228600" indent="-228600">
              <a:buAutoNum type="arabicPeriod"/>
            </a:pPr>
            <a:r>
              <a:rPr lang="en-US" b="1" dirty="0"/>
              <a:t>What does DWU consists of</a:t>
            </a:r>
            <a:r>
              <a:rPr lang="en-US" dirty="0"/>
              <a:t>: DWU is a combination of your CPU, Memory and IO.</a:t>
            </a:r>
          </a:p>
          <a:p>
            <a:pPr marL="228600" indent="-228600">
              <a:buAutoNum type="arabicPeriod"/>
            </a:pPr>
            <a:r>
              <a:rPr lang="en-US" b="1" dirty="0"/>
              <a:t>What happens when you scale up</a:t>
            </a:r>
            <a:r>
              <a:rPr lang="en-US" dirty="0"/>
              <a:t>: For a scale-up operation, the system detaches all compute nodes, provisions the additional compute nodes, and then reattaches to the storage layer.</a:t>
            </a:r>
          </a:p>
          <a:p>
            <a:pPr marL="228600" indent="-228600">
              <a:buAutoNum type="arabicPeriod"/>
            </a:pPr>
            <a:r>
              <a:rPr lang="en-US" b="1" dirty="0"/>
              <a:t>What happens when you scale down</a:t>
            </a:r>
            <a:r>
              <a:rPr lang="en-US" dirty="0"/>
              <a:t>: For a scale-down operation, the system detaches all compute nodes and then reattaches only the needed nodes to the storage layer.</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b="1" dirty="0"/>
              <a:t>Is the compute resource reachable when it is paused: </a:t>
            </a:r>
            <a:r>
              <a:rPr lang="en-GB" dirty="0"/>
              <a:t>The data warehouse is offline (unreachable) while it is paused</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b="1" dirty="0"/>
              <a:t>Are you charged while the compute resource is paused? </a:t>
            </a:r>
            <a:r>
              <a:rPr lang="en-GB" dirty="0"/>
              <a:t>While paused, you are not charge for compute (still charged for storage – including backup/replication)</a:t>
            </a:r>
          </a:p>
          <a:p>
            <a:pPr marL="228600" indent="-228600">
              <a:buAutoNum type="arabicPeriod"/>
            </a:pPr>
            <a:endParaRPr lang="en-US" b="1" dirty="0"/>
          </a:p>
          <a:p>
            <a:pPr marL="0" indent="0">
              <a:buNone/>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0405CA6-A7A9-4E0F-8672-28CF28CC770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12014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3"/>
          </p:nvPr>
        </p:nvSpPr>
        <p:spPr/>
        <p:txBody>
          <a:bodyPr/>
          <a:lstStyle/>
          <a:p>
            <a:fld id="{EC87E0CF-87F6-4B58-B8B8-DCAB2DAAF3CA}" type="slidenum">
              <a:rPr lang="en-US"/>
              <a:pPr/>
              <a:t>26</a:t>
            </a:fld>
            <a:endParaRPr lang="en-US"/>
          </a:p>
        </p:txBody>
      </p:sp>
      <p:sp>
        <p:nvSpPr>
          <p:cNvPr id="3" name="Date Placeholder 2">
            <a:extLst>
              <a:ext uri="{FF2B5EF4-FFF2-40B4-BE49-F238E27FC236}">
                <a16:creationId xmlns:a16="http://schemas.microsoft.com/office/drawing/2014/main" id="{1215B0C0-E5D8-4E46-A54E-EA968C86FB78}"/>
              </a:ext>
            </a:extLst>
          </p:cNvPr>
          <p:cNvSpPr>
            <a:spLocks noGrp="1"/>
          </p:cNvSpPr>
          <p:nvPr>
            <p:ph type="dt" idx="15"/>
          </p:nvPr>
        </p:nvSpPr>
        <p:spPr/>
        <p:txBody>
          <a:bodyPr/>
          <a:lstStyle/>
          <a:p>
            <a:fld id="{6D50A064-0189-4F17-A351-AA3748785BA8}" type="datetime1">
              <a:rPr lang="en-US"/>
              <a:t>3/23/2022</a:t>
            </a:fld>
            <a:endParaRPr lang="en-US"/>
          </a:p>
        </p:txBody>
      </p:sp>
      <p:sp>
        <p:nvSpPr>
          <p:cNvPr id="8" name="Slide Image Placeholder 7">
            <a:extLst>
              <a:ext uri="{FF2B5EF4-FFF2-40B4-BE49-F238E27FC236}">
                <a16:creationId xmlns:a16="http://schemas.microsoft.com/office/drawing/2014/main" id="{EE4402E8-2EA7-4193-9D00-7E2272B203D4}"/>
              </a:ext>
            </a:extLst>
          </p:cNvPr>
          <p:cNvSpPr>
            <a:spLocks noGrp="1" noRot="1" noChangeAspect="1"/>
          </p:cNvSpPr>
          <p:nvPr>
            <p:ph type="sldImg"/>
          </p:nvPr>
        </p:nvSpPr>
        <p:spPr/>
      </p:sp>
      <p:sp>
        <p:nvSpPr>
          <p:cNvPr id="9" name="Notes Placeholder 8">
            <a:extLst>
              <a:ext uri="{FF2B5EF4-FFF2-40B4-BE49-F238E27FC236}">
                <a16:creationId xmlns:a16="http://schemas.microsoft.com/office/drawing/2014/main" id="{FA351A47-ABCB-4338-85BD-CB2EA0A493E3}"/>
              </a:ext>
            </a:extLst>
          </p:cNvPr>
          <p:cNvSpPr>
            <a:spLocks noGrp="1"/>
          </p:cNvSpPr>
          <p:nvPr>
            <p:ph type="body" idx="1"/>
          </p:nvPr>
        </p:nvSpPr>
        <p:spPr>
          <a:xfrm>
            <a:off x="685800" y="4400550"/>
            <a:ext cx="5486400" cy="3600450"/>
          </a:xfrm>
          <a:prstGeom prst="rect">
            <a:avLst/>
          </a:prstGeom>
        </p:spPr>
        <p:txBody>
          <a:bodyPr/>
          <a:lstStyle/>
          <a:p>
            <a:endParaRPr lang="en-US"/>
          </a:p>
        </p:txBody>
      </p:sp>
      <p:sp>
        <p:nvSpPr>
          <p:cNvPr id="4" name="Header Placeholder 3">
            <a:extLst>
              <a:ext uri="{FF2B5EF4-FFF2-40B4-BE49-F238E27FC236}">
                <a16:creationId xmlns:a16="http://schemas.microsoft.com/office/drawing/2014/main" id="{2A98CFE3-9F8B-4B50-8CC9-ECDE547B8B73}"/>
              </a:ext>
            </a:extLst>
          </p:cNvPr>
          <p:cNvSpPr>
            <a:spLocks noGrp="1"/>
          </p:cNvSpPr>
          <p:nvPr>
            <p:ph type="hdr" sz="quarter" idx="16"/>
          </p:nvPr>
        </p:nvSpPr>
        <p:spPr>
          <a:xfrm>
            <a:off x="0" y="0"/>
            <a:ext cx="2971800" cy="458788"/>
          </a:xfrm>
          <a:prstGeom prst="rect">
            <a:avLst/>
          </a:prstGeom>
        </p:spPr>
        <p:txBody>
          <a:bodyPr/>
          <a:lstStyle/>
          <a:p>
            <a:r>
              <a:rPr lang="en-US"/>
              <a:t>[[HEADER]]</a:t>
            </a:r>
          </a:p>
        </p:txBody>
      </p:sp>
    </p:spTree>
    <p:extLst>
      <p:ext uri="{BB962C8B-B14F-4D97-AF65-F5344CB8AC3E}">
        <p14:creationId xmlns:p14="http://schemas.microsoft.com/office/powerpoint/2010/main" val="39348239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Lesson 2: 	</a:t>
            </a:r>
            <a:r>
              <a:rPr lang="en-US" sz="1800">
                <a:effectLst/>
                <a:latin typeface="Calibri" panose="020F0502020204030204" pitchFamily="34" charset="0"/>
              </a:rPr>
              <a:t>Performance improvements to expect when scaling</a:t>
            </a:r>
          </a:p>
          <a:p>
            <a:r>
              <a:rPr lang="en-US" sz="1800">
                <a:effectLst/>
                <a:latin typeface="Calibri" panose="020F0502020204030204" pitchFamily="34" charset="0"/>
              </a:rPr>
              <a:t>	Different types of queries improve differently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Lesson 3:	How can </a:t>
            </a:r>
            <a:r>
              <a:rPr lang="en-US" sz="1200">
                <a:effectLst/>
                <a:latin typeface="Calibri" panose="020F0502020204030204" pitchFamily="34" charset="0"/>
              </a:rPr>
              <a:t>pause/resume be affected in duration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Lesson 4:	How replicated tables are affected during scaling</a:t>
            </a:r>
            <a:endParaRPr lang="en-US" sz="1200">
              <a:effectLst/>
              <a:latin typeface="Calibri" panose="020F0502020204030204" pitchFamily="34" charset="0"/>
            </a:endParaRPr>
          </a:p>
          <a:p>
            <a:endParaRPr lang="en-US"/>
          </a:p>
        </p:txBody>
      </p:sp>
      <p:sp>
        <p:nvSpPr>
          <p:cNvPr id="4" name="Footer Placeholder 3"/>
          <p:cNvSpPr>
            <a:spLocks noGrp="1"/>
          </p:cNvSpPr>
          <p:nvPr>
            <p:ph type="ftr" sz="quarter" idx="4"/>
          </p:nvPr>
        </p:nvSpPr>
        <p:spPr/>
        <p:txBody>
          <a:bodyPr/>
          <a:lstStyle/>
          <a:p>
            <a:r>
              <a:rPr lang="en-US" noProof="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a:p>
            <a:endParaRPr lang="en-US" noProof="0"/>
          </a:p>
        </p:txBody>
      </p:sp>
      <p:sp>
        <p:nvSpPr>
          <p:cNvPr id="5" name="Slide Number Placeholder 4"/>
          <p:cNvSpPr>
            <a:spLocks noGrp="1"/>
          </p:cNvSpPr>
          <p:nvPr>
            <p:ph type="sldNum" sz="quarter" idx="5"/>
          </p:nvPr>
        </p:nvSpPr>
        <p:spPr/>
        <p:txBody>
          <a:bodyPr/>
          <a:lstStyle/>
          <a:p>
            <a:fld id="{2910A2D9-F064-48EF-99CB-A51108C1AB40}" type="slidenum">
              <a:rPr lang="en-US" noProof="0" smtClean="0"/>
              <a:t>3</a:t>
            </a:fld>
            <a:endParaRPr lang="en-US" noProof="0"/>
          </a:p>
        </p:txBody>
      </p:sp>
    </p:spTree>
    <p:extLst>
      <p:ext uri="{BB962C8B-B14F-4D97-AF65-F5344CB8AC3E}">
        <p14:creationId xmlns:p14="http://schemas.microsoft.com/office/powerpoint/2010/main" val="38932709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Date Placeholder 2">
            <a:extLst>
              <a:ext uri="{FF2B5EF4-FFF2-40B4-BE49-F238E27FC236}">
                <a16:creationId xmlns:a16="http://schemas.microsoft.com/office/drawing/2014/main" id="{AADD9822-205E-411A-98E8-614EE76611C1}"/>
              </a:ext>
            </a:extLst>
          </p:cNvPr>
          <p:cNvSpPr>
            <a:spLocks noGrp="1"/>
          </p:cNvSpPr>
          <p:nvPr>
            <p:ph type="dt" idx="1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6C9641A-9089-4752-A056-B1CBB82B5AD3}" type="datetime1">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3/23/2022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Slide Image Placeholder 7">
            <a:extLst>
              <a:ext uri="{FF2B5EF4-FFF2-40B4-BE49-F238E27FC236}">
                <a16:creationId xmlns:a16="http://schemas.microsoft.com/office/drawing/2014/main" id="{93D79A44-A14C-46C2-9D88-AA4F08A12BF7}"/>
              </a:ext>
            </a:extLst>
          </p:cNvPr>
          <p:cNvSpPr>
            <a:spLocks noGrp="1" noRot="1" noChangeAspect="1"/>
          </p:cNvSpPr>
          <p:nvPr>
            <p:ph type="sldImg"/>
          </p:nvPr>
        </p:nvSpPr>
        <p:spPr/>
      </p:sp>
      <p:sp>
        <p:nvSpPr>
          <p:cNvPr id="9" name="Notes Placeholder 8">
            <a:extLst>
              <a:ext uri="{FF2B5EF4-FFF2-40B4-BE49-F238E27FC236}">
                <a16:creationId xmlns:a16="http://schemas.microsoft.com/office/drawing/2014/main" id="{A6027BF1-B3D5-47B5-BC6F-966DC5AB1C5A}"/>
              </a:ext>
            </a:extLst>
          </p:cNvPr>
          <p:cNvSpPr>
            <a:spLocks noGrp="1"/>
          </p:cNvSpPr>
          <p:nvPr>
            <p:ph type="body" idx="1"/>
          </p:nvPr>
        </p:nvSpPr>
        <p:spPr>
          <a:xfrm>
            <a:off x="685800" y="4400550"/>
            <a:ext cx="5486400" cy="3600450"/>
          </a:xfrm>
          <a:prstGeom prst="rect">
            <a:avLst/>
          </a:prstGeom>
        </p:spPr>
        <p:txBody>
          <a:bodyPr/>
          <a:lstStyle/>
          <a:p>
            <a:endParaRPr lang="en-US" dirty="0"/>
          </a:p>
        </p:txBody>
      </p:sp>
      <p:sp>
        <p:nvSpPr>
          <p:cNvPr id="4" name="Header Placeholder 3">
            <a:extLst>
              <a:ext uri="{FF2B5EF4-FFF2-40B4-BE49-F238E27FC236}">
                <a16:creationId xmlns:a16="http://schemas.microsoft.com/office/drawing/2014/main" id="{024AF13D-BB1E-4F4A-BD0B-2ACA4B636AC1}"/>
              </a:ext>
            </a:extLst>
          </p:cNvPr>
          <p:cNvSpPr>
            <a:spLocks noGrp="1"/>
          </p:cNvSpPr>
          <p:nvPr>
            <p:ph type="hdr" sz="quarter" idx="15"/>
          </p:nvPr>
        </p:nvSpPr>
        <p:spPr>
          <a:xfrm>
            <a:off x="0" y="0"/>
            <a:ext cx="2971800" cy="458788"/>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[[HEADER]]</a:t>
            </a:r>
          </a:p>
        </p:txBody>
      </p:sp>
    </p:spTree>
    <p:extLst>
      <p:ext uri="{BB962C8B-B14F-4D97-AF65-F5344CB8AC3E}">
        <p14:creationId xmlns:p14="http://schemas.microsoft.com/office/powerpoint/2010/main" val="14547646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We always have 60 distributions</a:t>
            </a:r>
          </a:p>
          <a:p>
            <a:pPr marL="171450" indent="-171450">
              <a:buFont typeface="Arial" panose="020B0604020202020204" pitchFamily="34" charset="0"/>
              <a:buChar char="•"/>
            </a:pPr>
            <a:r>
              <a:rPr lang="en-GB" dirty="0"/>
              <a:t>You can ramp up or down compute power without affecting your storage</a:t>
            </a:r>
          </a:p>
          <a:p>
            <a:pPr marL="171450" indent="-171450">
              <a:buFont typeface="Arial" panose="020B0604020202020204" pitchFamily="34" charset="0"/>
              <a:buChar char="•"/>
            </a:pPr>
            <a:r>
              <a:rPr lang="en-GB" dirty="0"/>
              <a:t>Differentiator with Amazon Redshift: when we reattach databases, we can scale much faster – no need to destroy/recreate the cluster</a:t>
            </a:r>
          </a:p>
          <a:p>
            <a:pPr marL="171450" indent="-171450">
              <a:buFont typeface="Arial" panose="020B0604020202020204" pitchFamily="34" charset="0"/>
              <a:buChar char="•"/>
            </a:pPr>
            <a:endParaRPr lang="en-GB" dirty="0"/>
          </a:p>
          <a:p>
            <a:pPr marL="171450" indent="-171450">
              <a:buFont typeface="Arial" panose="020B0604020202020204" pitchFamily="34" charset="0"/>
              <a:buChar char="•"/>
            </a:pPr>
            <a:r>
              <a:rPr lang="en-US" dirty="0">
                <a:hlinkClick r:id="rId3"/>
              </a:rPr>
              <a:t>https://docs.microsoft.com/en-us/azure/synapse-analytics/sql-data-warehouse/sql-data-warehouse-manage-compute-overview</a:t>
            </a:r>
            <a:endParaRPr lang="en-GB" dirty="0"/>
          </a:p>
          <a:p>
            <a:pPr marL="0" indent="0">
              <a:buFont typeface="Arial" panose="020B0604020202020204" pitchFamily="34" charset="0"/>
              <a:buNone/>
            </a:pPr>
            <a:endParaRPr lang="en-GB" dirty="0"/>
          </a:p>
        </p:txBody>
      </p:sp>
      <p:sp>
        <p:nvSpPr>
          <p:cNvPr id="4" name="Footer Placeholder 3"/>
          <p:cNvSpPr>
            <a:spLocks noGrp="1"/>
          </p:cNvSpPr>
          <p:nvPr>
            <p:ph type="ftr" sz="quarter" idx="4"/>
          </p:nvPr>
        </p:nvSpPr>
        <p:spPr/>
        <p:txBody>
          <a:bodyPr/>
          <a:lstStyle/>
          <a:p>
            <a:r>
              <a:rPr lang="en-US" noProof="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a:p>
            <a:endParaRPr lang="en-US" noProof="0"/>
          </a:p>
        </p:txBody>
      </p:sp>
      <p:sp>
        <p:nvSpPr>
          <p:cNvPr id="5" name="Slide Number Placeholder 4"/>
          <p:cNvSpPr>
            <a:spLocks noGrp="1"/>
          </p:cNvSpPr>
          <p:nvPr>
            <p:ph type="sldNum" sz="quarter" idx="5"/>
          </p:nvPr>
        </p:nvSpPr>
        <p:spPr/>
        <p:txBody>
          <a:bodyPr/>
          <a:lstStyle/>
          <a:p>
            <a:fld id="{2910A2D9-F064-48EF-99CB-A51108C1AB40}" type="slidenum">
              <a:rPr lang="en-US" noProof="0" smtClean="0"/>
              <a:t>6</a:t>
            </a:fld>
            <a:endParaRPr lang="en-US" noProof="0"/>
          </a:p>
        </p:txBody>
      </p:sp>
    </p:spTree>
    <p:extLst>
      <p:ext uri="{BB962C8B-B14F-4D97-AF65-F5344CB8AC3E}">
        <p14:creationId xmlns:p14="http://schemas.microsoft.com/office/powerpoint/2010/main" val="7303092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 INTERNAL USE ONLY !!!</a:t>
            </a:r>
            <a:endParaRPr lang="en-US" dirty="0"/>
          </a:p>
        </p:txBody>
      </p:sp>
      <p:sp>
        <p:nvSpPr>
          <p:cNvPr id="4" name="Slide Number Placeholder 3"/>
          <p:cNvSpPr>
            <a:spLocks noGrp="1"/>
          </p:cNvSpPr>
          <p:nvPr>
            <p:ph type="sldNum" sz="quarter" idx="5"/>
          </p:nvPr>
        </p:nvSpPr>
        <p:spPr/>
        <p:txBody>
          <a:bodyPr/>
          <a:lstStyle/>
          <a:p>
            <a:fld id="{40405CA6-A7A9-4E0F-8672-28CF28CC7700}" type="slidenum">
              <a:rPr lang="en-US" smtClean="0"/>
              <a:t>7</a:t>
            </a:fld>
            <a:endParaRPr lang="en-US"/>
          </a:p>
        </p:txBody>
      </p:sp>
    </p:spTree>
    <p:extLst>
      <p:ext uri="{BB962C8B-B14F-4D97-AF65-F5344CB8AC3E}">
        <p14:creationId xmlns:p14="http://schemas.microsoft.com/office/powerpoint/2010/main" val="15834996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Scaling happens quickly (seconds to minutes), but compute is offline while you are scaling</a:t>
            </a:r>
          </a:p>
          <a:p>
            <a:pPr marL="171450" indent="-171450">
              <a:buFont typeface="Arial" panose="020B0604020202020204" pitchFamily="34" charset="0"/>
              <a:buChar char="•"/>
            </a:pPr>
            <a:r>
              <a:rPr lang="en-GB" dirty="0"/>
              <a:t>Scale up compute during high volume times – scale down during low volume</a:t>
            </a:r>
          </a:p>
          <a:p>
            <a:pPr marL="171450" indent="-171450">
              <a:buFont typeface="Arial" panose="020B0604020202020204" pitchFamily="34" charset="0"/>
              <a:buChar char="•"/>
            </a:pPr>
            <a:r>
              <a:rPr lang="en-GB" i="1" dirty="0"/>
              <a:t>Possibly mention updates during scaling – need more info on this topic</a:t>
            </a:r>
          </a:p>
          <a:p>
            <a:pPr marL="171450" indent="-171450">
              <a:buFont typeface="Arial" panose="020B0604020202020204" pitchFamily="34" charset="0"/>
              <a:buChar char="•"/>
            </a:pPr>
            <a:r>
              <a:rPr lang="en-GB" i="0" dirty="0"/>
              <a:t>Compute scales from DW100, which is 1 nodes to </a:t>
            </a:r>
            <a:r>
              <a:rPr lang="en-US" dirty="0"/>
              <a:t>DW30000</a:t>
            </a:r>
            <a:r>
              <a:rPr lang="en-GB" i="0" dirty="0"/>
              <a:t>, which is 60 nodes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i="0" dirty="0"/>
              <a:t>https://docs.microsoft.com/en-us/azure/synapse-analytics/sql-data-warehouse/sql-data-warehouse-manage-compute-overview#scaling-compute </a:t>
            </a:r>
          </a:p>
          <a:p>
            <a:endParaRPr lang="en-US" b="1" dirty="0"/>
          </a:p>
          <a:p>
            <a:r>
              <a:rPr lang="en-US" b="1" dirty="0"/>
              <a:t>The scaling workflow</a:t>
            </a:r>
          </a:p>
          <a:p>
            <a:r>
              <a:rPr lang="en-US" dirty="0"/>
              <a:t>When you start a scale operation, the system first kills all open sessions, rolling back any open transactions to ensure a consistent state. For scale operations, scaling only occurs after this transactional rollback has completed.</a:t>
            </a:r>
          </a:p>
          <a:p>
            <a:pPr>
              <a:buFont typeface="Arial" panose="020B0604020202020204" pitchFamily="34" charset="0"/>
              <a:buChar char="•"/>
            </a:pPr>
            <a:r>
              <a:rPr lang="en-US" dirty="0"/>
              <a:t>For a scale-up operation, the system detaches all compute nodes, provisions the additional compute nodes, and then reattaches to the storage layer.</a:t>
            </a:r>
          </a:p>
          <a:p>
            <a:pPr>
              <a:buFont typeface="Arial" panose="020B0604020202020204" pitchFamily="34" charset="0"/>
              <a:buChar char="•"/>
            </a:pPr>
            <a:r>
              <a:rPr lang="en-US" dirty="0"/>
              <a:t>For a scale-down operation, the system detaches all compute nodes and then reattaches only the needed nodes to the storage layer.</a:t>
            </a:r>
          </a:p>
          <a:p>
            <a:pPr>
              <a:buFont typeface="Arial" panose="020B0604020202020204" pitchFamily="34" charset="0"/>
              <a:buNone/>
            </a:pPr>
            <a:r>
              <a:rPr lang="en-US" dirty="0"/>
              <a:t>https://docs.microsoft.com/en-us/azure/synapse-analytics/sql-data-warehouse/what-is-a-data-warehouse-unit-dwu-cdwu#the-scaling-workflow</a:t>
            </a:r>
          </a:p>
          <a:p>
            <a:pPr marL="171450" indent="-171450">
              <a:buFont typeface="Arial" panose="020B0604020202020204" pitchFamily="34" charset="0"/>
              <a:buChar char="•"/>
            </a:pPr>
            <a:endParaRPr lang="en-GB" dirty="0"/>
          </a:p>
          <a:p>
            <a:pPr marL="0" indent="0">
              <a:buFont typeface="Arial" panose="020B0604020202020204" pitchFamily="34" charset="0"/>
              <a:buNone/>
            </a:pPr>
            <a:r>
              <a:rPr lang="en-GB" dirty="0"/>
              <a:t>What does not persist </a:t>
            </a:r>
            <a:r>
              <a:rPr lang="en-US" dirty="0"/>
              <a:t>Scaling: </a:t>
            </a:r>
          </a:p>
          <a:p>
            <a:pPr marL="171450" indent="-171450">
              <a:buFont typeface="Arial" panose="020B0604020202020204" pitchFamily="34" charset="0"/>
              <a:buChar char="•"/>
            </a:pPr>
            <a:r>
              <a:rPr lang="en-US" dirty="0"/>
              <a:t>Replicated table cache</a:t>
            </a:r>
          </a:p>
          <a:p>
            <a:pPr marL="171450" indent="-171450">
              <a:buFont typeface="Arial" panose="020B0604020202020204" pitchFamily="34" charset="0"/>
              <a:buChar char="•"/>
            </a:pPr>
            <a:r>
              <a:rPr lang="en-US" dirty="0"/>
              <a:t>Adaptive cache</a:t>
            </a:r>
          </a:p>
          <a:p>
            <a:pPr marL="171450" indent="-171450">
              <a:buFont typeface="Arial" panose="020B0604020202020204" pitchFamily="34" charset="0"/>
              <a:buChar char="•"/>
            </a:pPr>
            <a:endParaRPr lang="en-GB" dirty="0"/>
          </a:p>
        </p:txBody>
      </p:sp>
      <p:sp>
        <p:nvSpPr>
          <p:cNvPr id="4" name="Footer Placeholder 3"/>
          <p:cNvSpPr>
            <a:spLocks noGrp="1"/>
          </p:cNvSpPr>
          <p:nvPr>
            <p:ph type="ftr" sz="quarter" idx="4"/>
          </p:nvPr>
        </p:nvSpPr>
        <p:spPr/>
        <p:txBody>
          <a:bodyPr/>
          <a:lstStyle/>
          <a:p>
            <a:r>
              <a:rPr lang="en-US" noProof="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a:p>
            <a:endParaRPr lang="en-US" noProof="0"/>
          </a:p>
        </p:txBody>
      </p:sp>
      <p:sp>
        <p:nvSpPr>
          <p:cNvPr id="5" name="Slide Number Placeholder 4"/>
          <p:cNvSpPr>
            <a:spLocks noGrp="1"/>
          </p:cNvSpPr>
          <p:nvPr>
            <p:ph type="sldNum" sz="quarter" idx="5"/>
          </p:nvPr>
        </p:nvSpPr>
        <p:spPr/>
        <p:txBody>
          <a:bodyPr/>
          <a:lstStyle/>
          <a:p>
            <a:fld id="{2910A2D9-F064-48EF-99CB-A51108C1AB40}" type="slidenum">
              <a:rPr lang="en-US" noProof="0" smtClean="0"/>
              <a:t>8</a:t>
            </a:fld>
            <a:endParaRPr lang="en-US" noProof="0"/>
          </a:p>
        </p:txBody>
      </p:sp>
    </p:spTree>
    <p:extLst>
      <p:ext uri="{BB962C8B-B14F-4D97-AF65-F5344CB8AC3E}">
        <p14:creationId xmlns:p14="http://schemas.microsoft.com/office/powerpoint/2010/main" val="31728157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a:solidFill>
                  <a:schemeClr val="tx1"/>
                </a:solidFill>
                <a:effectLst/>
                <a:latin typeface="+mn-lt"/>
                <a:ea typeface="+mn-ea"/>
                <a:cs typeface="+mn-cs"/>
              </a:rPr>
              <a:t>SQL Data Warehouse creates snapshots on your online data warehouses every </a:t>
            </a:r>
            <a:r>
              <a:rPr lang="en-US" sz="1200" b="1" kern="1200" dirty="0">
                <a:solidFill>
                  <a:schemeClr val="tx1"/>
                </a:solidFill>
                <a:effectLst/>
                <a:latin typeface="+mn-lt"/>
                <a:ea typeface="+mn-ea"/>
                <a:cs typeface="+mn-cs"/>
              </a:rPr>
              <a:t>four to eight hours </a:t>
            </a:r>
            <a:r>
              <a:rPr lang="en-US" sz="1200" kern="1200" dirty="0">
                <a:solidFill>
                  <a:schemeClr val="tx1"/>
                </a:solidFill>
                <a:effectLst/>
                <a:latin typeface="+mn-lt"/>
                <a:ea typeface="+mn-ea"/>
                <a:cs typeface="+mn-cs"/>
              </a:rPr>
              <a:t>and </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keeps each snapshot for seven days. You can restore your online database to one of the restore points in the past seven days.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Every 24 hours, SQL Data Warehouse stores the full data warehouse in Standard storage.  (GEO)</a:t>
            </a:r>
          </a:p>
          <a:p>
            <a:pPr marL="171450" indent="-171450">
              <a:buFont typeface="Arial" panose="020B0604020202020204" pitchFamily="34" charset="0"/>
              <a:buChar char="•"/>
            </a:pPr>
            <a:r>
              <a:rPr lang="en-GB" dirty="0"/>
              <a:t>Redundant storage is on standard storage</a:t>
            </a:r>
          </a:p>
          <a:p>
            <a:pPr marL="171450" indent="-171450">
              <a:buFont typeface="Arial" panose="020B0604020202020204" pitchFamily="34" charset="0"/>
              <a:buChar char="•"/>
            </a:pPr>
            <a:endParaRPr lang="en-GB" dirty="0"/>
          </a:p>
          <a:p>
            <a:pPr marL="171450" indent="-171450">
              <a:buFont typeface="Arial" panose="020B0604020202020204" pitchFamily="34" charset="0"/>
              <a:buChar char="•"/>
            </a:pPr>
            <a:r>
              <a:rPr lang="en-US" b="0" i="0" dirty="0">
                <a:solidFill>
                  <a:srgbClr val="171717"/>
                </a:solidFill>
                <a:effectLst/>
                <a:latin typeface="Segoe UI" panose="020B0502040204020203" pitchFamily="34" charset="0"/>
              </a:rPr>
              <a:t>The RPO for a geo-restore is 24 hours</a:t>
            </a:r>
          </a:p>
          <a:p>
            <a:pPr marL="171450" indent="-171450">
              <a:buFont typeface="Arial" panose="020B0604020202020204" pitchFamily="34" charset="0"/>
              <a:buChar char="•"/>
            </a:pPr>
            <a:endParaRPr lang="en-US" b="0" i="0" dirty="0">
              <a:solidFill>
                <a:srgbClr val="171717"/>
              </a:solidFill>
              <a:effectLst/>
              <a:latin typeface="Segoe UI" panose="020B0502040204020203" pitchFamily="34" charset="0"/>
            </a:endParaRPr>
          </a:p>
          <a:p>
            <a:pPr marL="171450" indent="-171450">
              <a:buFont typeface="Arial" panose="020B0604020202020204" pitchFamily="34" charset="0"/>
              <a:buChar char="•"/>
            </a:pPr>
            <a:r>
              <a:rPr lang="en-US" dirty="0">
                <a:hlinkClick r:id="rId3"/>
              </a:rPr>
              <a:t>https://docs.microsoft.com/en-us/azure/cloud-adoption-framework/migrate/azure-best-practices/analytics/azure-synapse#:~:text=In%20addition%20to%20the%20snapshots%20described%20earlier%2C%20Azure,other%20region%20where%20Azure%20Synapse%20Analytics%20is%20supported.</a:t>
            </a: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b="0" i="0" dirty="0">
                <a:solidFill>
                  <a:srgbClr val="171717"/>
                </a:solidFill>
                <a:effectLst/>
                <a:latin typeface="Segoe UI" panose="020B0502040204020203" pitchFamily="34" charset="0"/>
              </a:rPr>
              <a:t>User-defined restore points are available for seven days and are automatically deleted on your behalf. You cannot change the retention period of user-defined restore points. </a:t>
            </a:r>
            <a:r>
              <a:rPr lang="en-US" b="1" i="0" dirty="0">
                <a:solidFill>
                  <a:srgbClr val="171717"/>
                </a:solidFill>
                <a:effectLst/>
                <a:latin typeface="Segoe UI" panose="020B0502040204020203" pitchFamily="34" charset="0"/>
              </a:rPr>
              <a:t>42 user-defined restore points</a:t>
            </a:r>
            <a:r>
              <a:rPr lang="en-US" b="0" i="0" dirty="0">
                <a:solidFill>
                  <a:srgbClr val="171717"/>
                </a:solidFill>
                <a:effectLst/>
                <a:latin typeface="Segoe UI" panose="020B0502040204020203" pitchFamily="34" charset="0"/>
              </a:rPr>
              <a:t> are guaranteed at any point in time so they must be </a:t>
            </a:r>
            <a:r>
              <a:rPr lang="en-US" b="0" i="0" u="none" strike="noStrike" dirty="0">
                <a:effectLst/>
                <a:latin typeface="Segoe UI" panose="020B0502040204020203" pitchFamily="34" charset="0"/>
                <a:hlinkClick r:id="rId4"/>
              </a:rPr>
              <a:t>deleted</a:t>
            </a:r>
            <a:r>
              <a:rPr lang="en-US" b="0" i="0" dirty="0">
                <a:solidFill>
                  <a:srgbClr val="171717"/>
                </a:solidFill>
                <a:effectLst/>
                <a:latin typeface="Segoe UI" panose="020B0502040204020203" pitchFamily="34" charset="0"/>
              </a:rPr>
              <a:t> before creating another restore point. </a:t>
            </a:r>
          </a:p>
          <a:p>
            <a:pPr marL="0" indent="0">
              <a:buFont typeface="Arial" panose="020B0604020202020204" pitchFamily="34" charset="0"/>
              <a:buNone/>
            </a:pPr>
            <a:endParaRPr lang="en-US" dirty="0"/>
          </a:p>
          <a:p>
            <a:pPr marL="171450" indent="-171450">
              <a:buFont typeface="Arial" panose="020B0604020202020204" pitchFamily="34" charset="0"/>
              <a:buChar char="•"/>
            </a:pPr>
            <a:r>
              <a:rPr lang="en-US" b="0" i="0" dirty="0">
                <a:solidFill>
                  <a:srgbClr val="171717"/>
                </a:solidFill>
                <a:effectLst/>
                <a:latin typeface="Segoe UI" panose="020B0502040204020203" pitchFamily="34" charset="0"/>
              </a:rPr>
              <a:t>SQL pool deletes a restore point when it hits the 7-day retention period </a:t>
            </a:r>
            <a:r>
              <a:rPr lang="en-US" b="1" i="0" dirty="0">
                <a:solidFill>
                  <a:srgbClr val="171717"/>
                </a:solidFill>
                <a:effectLst/>
                <a:latin typeface="Segoe UI" panose="020B0502040204020203" pitchFamily="34" charset="0"/>
              </a:rPr>
              <a:t>and</a:t>
            </a:r>
            <a:r>
              <a:rPr lang="en-US" b="0" i="0" dirty="0">
                <a:solidFill>
                  <a:srgbClr val="171717"/>
                </a:solidFill>
                <a:effectLst/>
                <a:latin typeface="Segoe UI" panose="020B0502040204020203" pitchFamily="34" charset="0"/>
              </a:rPr>
              <a:t> when there are at least 42 total restore points (including both user-defined and automatic).</a:t>
            </a:r>
            <a:endParaRPr lang="en-US" dirty="0"/>
          </a:p>
          <a:p>
            <a:pPr marL="0" indent="0">
              <a:buFont typeface="Arial" panose="020B0604020202020204" pitchFamily="34" charset="0"/>
              <a:buNone/>
            </a:pPr>
            <a:endParaRPr lang="en-US" dirty="0"/>
          </a:p>
          <a:p>
            <a:r>
              <a:rPr lang="en-US" dirty="0"/>
              <a:t>Strategy – If you want more than 7 day retention – restore to a new database and pause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https://docs.microsoft.com/en-us/azure/sql-data-warehouse/sql-data-warehouse-backups </a:t>
            </a:r>
          </a:p>
          <a:p>
            <a:pPr marL="171450" indent="-171450">
              <a:buFont typeface="Arial" panose="020B0604020202020204" pitchFamily="34" charset="0"/>
              <a:buChar char="•"/>
            </a:pPr>
            <a:endParaRPr lang="en-GB" dirty="0"/>
          </a:p>
          <a:p>
            <a:pPr marL="0" indent="0">
              <a:buFont typeface="Arial" panose="020B0604020202020204" pitchFamily="34" charset="0"/>
              <a:buNone/>
            </a:pPr>
            <a:endParaRPr lang="en-GB" dirty="0"/>
          </a:p>
        </p:txBody>
      </p:sp>
      <p:sp>
        <p:nvSpPr>
          <p:cNvPr id="4" name="Footer Placeholder 3"/>
          <p:cNvSpPr>
            <a:spLocks noGrp="1"/>
          </p:cNvSpPr>
          <p:nvPr>
            <p:ph type="ftr" sz="quarter" idx="4"/>
          </p:nvPr>
        </p:nvSpPr>
        <p:spPr/>
        <p:txBody>
          <a:bodyPr/>
          <a:lstStyle/>
          <a:p>
            <a:r>
              <a:rPr lang="en-US" noProof="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a:p>
            <a:endParaRPr lang="en-US" noProof="0"/>
          </a:p>
        </p:txBody>
      </p:sp>
      <p:sp>
        <p:nvSpPr>
          <p:cNvPr id="5" name="Slide Number Placeholder 4"/>
          <p:cNvSpPr>
            <a:spLocks noGrp="1"/>
          </p:cNvSpPr>
          <p:nvPr>
            <p:ph type="sldNum" sz="quarter" idx="5"/>
          </p:nvPr>
        </p:nvSpPr>
        <p:spPr/>
        <p:txBody>
          <a:bodyPr/>
          <a:lstStyle/>
          <a:p>
            <a:fld id="{2910A2D9-F064-48EF-99CB-A51108C1AB40}" type="slidenum">
              <a:rPr lang="en-US" noProof="0" smtClean="0"/>
              <a:t>9</a:t>
            </a:fld>
            <a:endParaRPr lang="en-US" noProof="0"/>
          </a:p>
        </p:txBody>
      </p:sp>
    </p:spTree>
    <p:extLst>
      <p:ext uri="{BB962C8B-B14F-4D97-AF65-F5344CB8AC3E}">
        <p14:creationId xmlns:p14="http://schemas.microsoft.com/office/powerpoint/2010/main" val="36316387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Billing for compute and storage is billed separate</a:t>
            </a:r>
          </a:p>
          <a:p>
            <a:pPr marL="171450" indent="-171450">
              <a:buFont typeface="Arial" panose="020B0604020202020204" pitchFamily="34" charset="0"/>
              <a:buChar char="•"/>
            </a:pPr>
            <a:r>
              <a:rPr lang="en-US" dirty="0"/>
              <a:t>Data warehouse units defined by amounts of CPU and RAM – compute power scales up or down as you scale up or down to a particular DWU</a:t>
            </a:r>
          </a:p>
          <a:p>
            <a:pPr marL="171450" indent="-171450">
              <a:buFont typeface="Arial" panose="020B0604020202020204" pitchFamily="34" charset="0"/>
              <a:buChar char="•"/>
            </a:pPr>
            <a:r>
              <a:rPr lang="en-US" i="1" dirty="0"/>
              <a:t>(Need more info on how I/O is affected)</a:t>
            </a:r>
          </a:p>
          <a:p>
            <a:pPr marL="171450" indent="-171450">
              <a:buFont typeface="Arial" panose="020B0604020202020204" pitchFamily="34" charset="0"/>
              <a:buChar char="•"/>
            </a:pPr>
            <a:r>
              <a:rPr lang="en-US" dirty="0"/>
              <a:t>Offers predictable and scalable performance</a:t>
            </a:r>
          </a:p>
          <a:p>
            <a:pPr marL="171450" indent="-171450">
              <a:buFont typeface="Arial" panose="020B0604020202020204" pitchFamily="34" charset="0"/>
              <a:buChar char="•"/>
            </a:pPr>
            <a:r>
              <a:rPr lang="en-US" dirty="0"/>
              <a:t>You can scale using DSQL command, Azure portal, PowerShell, APIs </a:t>
            </a:r>
            <a:r>
              <a:rPr lang="en-US" i="1" dirty="0"/>
              <a:t>(possibly others)</a:t>
            </a:r>
            <a:endParaRPr lang="en-US" dirty="0"/>
          </a:p>
          <a:p>
            <a:pPr marL="171450" indent="-171450">
              <a:buFont typeface="Arial" panose="020B0604020202020204" pitchFamily="34" charset="0"/>
              <a:buChar char="•"/>
            </a:pPr>
            <a:r>
              <a:rPr lang="en-US" dirty="0"/>
              <a:t>The following DW operations scale linearly with DWU’s: Scan/Aggregation, Load, CTAS</a:t>
            </a:r>
          </a:p>
          <a:p>
            <a:pPr marL="171450" indent="-171450">
              <a:buFont typeface="Arial" panose="020B0604020202020204" pitchFamily="34" charset="0"/>
              <a:buChar char="•"/>
            </a:pPr>
            <a:r>
              <a:rPr lang="en-US" dirty="0"/>
              <a:t>When you look at DWU Used in the portal, you are basically looking at the maximum of either Memory or CPU</a:t>
            </a:r>
            <a:endParaRPr lang="en-GB" dirty="0"/>
          </a:p>
          <a:p>
            <a:pPr marL="171450" indent="-171450">
              <a:buFont typeface="Arial" panose="020B0604020202020204" pitchFamily="34" charset="0"/>
              <a:buChar char="•"/>
            </a:pPr>
            <a:r>
              <a:rPr lang="en-GB" dirty="0"/>
              <a:t>Scaling can be done in the Azure Portal and the Azure Synapse workspace</a:t>
            </a:r>
          </a:p>
          <a:p>
            <a:pPr marL="171450" indent="-171450">
              <a:buFont typeface="Arial" panose="020B0604020202020204" pitchFamily="34" charset="0"/>
              <a:buChar char="•"/>
            </a:pPr>
            <a:r>
              <a:rPr lang="en-GB" dirty="0"/>
              <a:t>Scale points are limited to equally dividing the 60 distributions between Compute nodes, </a:t>
            </a:r>
          </a:p>
          <a:p>
            <a:pPr marL="628650" lvl="1" indent="-171450">
              <a:buFont typeface="Arial" panose="020B0604020202020204" pitchFamily="34" charset="0"/>
              <a:buChar char="•"/>
            </a:pPr>
            <a:r>
              <a:rPr lang="en-GB" dirty="0"/>
              <a:t>E.g. 7 Compute nodes (DW3500c) doesn’t make sense, as 60 distributions can’t be evenly divided across 7 compute nodes – 6 compute node would process 9 distributions, 1 compute node would process 6 distributions.</a:t>
            </a:r>
          </a:p>
          <a:p>
            <a:pPr marL="0" indent="0">
              <a:buFont typeface="Arial" panose="020B0604020202020204" pitchFamily="34" charset="0"/>
              <a:buNone/>
            </a:pPr>
            <a:endParaRPr lang="en-GB" dirty="0"/>
          </a:p>
          <a:p>
            <a:pPr marL="0" indent="0">
              <a:buFont typeface="Arial" panose="020B0604020202020204" pitchFamily="34" charset="0"/>
              <a:buNone/>
            </a:pPr>
            <a:r>
              <a:rPr lang="en-GB" b="1" dirty="0"/>
              <a:t>Note that DW100c – DW400c is typically used for development and test environments, these levels are not recommended for production workloads.</a:t>
            </a:r>
          </a:p>
          <a:p>
            <a:pPr marL="0" indent="0">
              <a:buFont typeface="Arial" panose="020B0604020202020204" pitchFamily="34" charset="0"/>
              <a:buNone/>
            </a:pPr>
            <a:endParaRPr lang="en-GB" b="1" dirty="0"/>
          </a:p>
          <a:p>
            <a:pPr algn="l"/>
            <a:r>
              <a:rPr lang="en-US" b="1" i="0" dirty="0">
                <a:solidFill>
                  <a:srgbClr val="171717"/>
                </a:solidFill>
                <a:effectLst/>
                <a:latin typeface="Segoe UI" panose="020B0502040204020203" pitchFamily="34" charset="0"/>
              </a:rPr>
              <a:t>What are Data Warehouse Units</a:t>
            </a:r>
          </a:p>
          <a:p>
            <a:pPr algn="l"/>
            <a:r>
              <a:rPr lang="en-US" b="0" i="0" dirty="0">
                <a:solidFill>
                  <a:srgbClr val="171717"/>
                </a:solidFill>
                <a:effectLst/>
                <a:latin typeface="Segoe UI" panose="020B0502040204020203" pitchFamily="34" charset="0"/>
              </a:rPr>
              <a:t>A </a:t>
            </a:r>
            <a:r>
              <a:rPr lang="en-US" b="0" i="0" u="none" strike="noStrike" dirty="0">
                <a:solidFill>
                  <a:srgbClr val="171717"/>
                </a:solidFill>
                <a:effectLst/>
                <a:latin typeface="Segoe UI" panose="020B0502040204020203" pitchFamily="34" charset="0"/>
                <a:hlinkClick r:id="rId3"/>
              </a:rPr>
              <a:t>Synapse SQL pool</a:t>
            </a:r>
            <a:r>
              <a:rPr lang="en-US" b="0" i="0" dirty="0">
                <a:solidFill>
                  <a:srgbClr val="171717"/>
                </a:solidFill>
                <a:effectLst/>
                <a:latin typeface="Segoe UI" panose="020B0502040204020203" pitchFamily="34" charset="0"/>
              </a:rPr>
              <a:t> represents a collection of analytic resources that are being provisioned. Analytic resources are defined as a combination of CPU, memory, and IO.</a:t>
            </a:r>
          </a:p>
          <a:p>
            <a:pPr algn="l"/>
            <a:r>
              <a:rPr lang="en-US" b="0" i="0" dirty="0">
                <a:solidFill>
                  <a:srgbClr val="171717"/>
                </a:solidFill>
                <a:effectLst/>
                <a:latin typeface="Segoe UI" panose="020B0502040204020203" pitchFamily="34" charset="0"/>
              </a:rPr>
              <a:t>These three resources are bundled into units of compute scale called Data Warehouse Units (DWUs). A DWU represents an abstract, normalized measure of compute resources and performance.</a:t>
            </a:r>
          </a:p>
          <a:p>
            <a:pPr algn="l"/>
            <a:r>
              <a:rPr lang="en-US" b="0" i="0" dirty="0">
                <a:solidFill>
                  <a:srgbClr val="171717"/>
                </a:solidFill>
                <a:effectLst/>
                <a:latin typeface="Segoe UI" panose="020B0502040204020203" pitchFamily="34" charset="0"/>
              </a:rPr>
              <a:t>A change to your service level alters the number of DWUs that are available to the system, which in turn adjusts the performance, and the cost, of your system.</a:t>
            </a:r>
          </a:p>
          <a:p>
            <a:pPr algn="l"/>
            <a:r>
              <a:rPr lang="en-US" b="0" i="0" dirty="0">
                <a:solidFill>
                  <a:srgbClr val="171717"/>
                </a:solidFill>
                <a:effectLst/>
                <a:latin typeface="Segoe UI" panose="020B0502040204020203" pitchFamily="34" charset="0"/>
              </a:rPr>
              <a:t>For higher performance, you can increase the number of data warehouse units. For less performance, reduce data warehouse units. Storage and compute costs are billed separately, so changing data warehouse units does not affect storage costs.</a:t>
            </a:r>
          </a:p>
          <a:p>
            <a:pPr algn="l"/>
            <a:endParaRPr lang="en-US" b="0" i="0" dirty="0">
              <a:solidFill>
                <a:srgbClr val="171717"/>
              </a:solidFill>
              <a:effectLst/>
              <a:latin typeface="Segoe UI" panose="020B0502040204020203" pitchFamily="34" charset="0"/>
            </a:endParaRPr>
          </a:p>
          <a:p>
            <a:pPr algn="l"/>
            <a:r>
              <a:rPr lang="en-US" b="0" i="0" dirty="0">
                <a:solidFill>
                  <a:srgbClr val="171717"/>
                </a:solidFill>
                <a:effectLst/>
                <a:latin typeface="Segoe UI" panose="020B0502040204020203" pitchFamily="34" charset="0"/>
              </a:rPr>
              <a:t>Performance for data warehouse units is based on these data warehouse workload metrics:</a:t>
            </a:r>
          </a:p>
          <a:p>
            <a:pPr algn="l"/>
            <a:endParaRPr lang="en-US" b="0" i="0" dirty="0">
              <a:solidFill>
                <a:srgbClr val="171717"/>
              </a:solidFill>
              <a:effectLst/>
              <a:latin typeface="Segoe UI" panose="020B0502040204020203" pitchFamily="34" charset="0"/>
            </a:endParaRPr>
          </a:p>
          <a:p>
            <a:pPr algn="l">
              <a:buFont typeface="Arial" panose="020B0604020202020204" pitchFamily="34" charset="0"/>
              <a:buChar char="•"/>
            </a:pPr>
            <a:r>
              <a:rPr lang="en-US" b="0" i="0" dirty="0">
                <a:solidFill>
                  <a:srgbClr val="171717"/>
                </a:solidFill>
                <a:effectLst/>
                <a:latin typeface="Segoe UI" panose="020B0502040204020203" pitchFamily="34" charset="0"/>
              </a:rPr>
              <a:t>How fast a standard SQL pool query can scan a large number of rows and then perform a complex aggregation. This operation is I/O and CPU intensive.</a:t>
            </a:r>
          </a:p>
          <a:p>
            <a:pPr algn="l">
              <a:buFont typeface="Arial" panose="020B0604020202020204" pitchFamily="34" charset="0"/>
              <a:buChar char="•"/>
            </a:pPr>
            <a:r>
              <a:rPr lang="en-US" b="0" i="0" dirty="0">
                <a:solidFill>
                  <a:srgbClr val="171717"/>
                </a:solidFill>
                <a:effectLst/>
                <a:latin typeface="Segoe UI" panose="020B0502040204020203" pitchFamily="34" charset="0"/>
              </a:rPr>
              <a:t>How fast the SQL pool can ingest data from Azure Storage Blobs or Azure Data Lake. This operation is network and CPU intensive.</a:t>
            </a:r>
          </a:p>
          <a:p>
            <a:pPr algn="l">
              <a:buFont typeface="Arial" panose="020B0604020202020204" pitchFamily="34" charset="0"/>
              <a:buChar char="•"/>
            </a:pPr>
            <a:r>
              <a:rPr lang="en-US" b="0" i="0" dirty="0">
                <a:solidFill>
                  <a:srgbClr val="171717"/>
                </a:solidFill>
                <a:effectLst/>
                <a:latin typeface="Segoe UI" panose="020B0502040204020203" pitchFamily="34" charset="0"/>
              </a:rPr>
              <a:t>How fast the </a:t>
            </a:r>
            <a:r>
              <a:rPr lang="en-US" b="0" i="0" u="none" strike="noStrike" dirty="0">
                <a:solidFill>
                  <a:srgbClr val="171717"/>
                </a:solidFill>
                <a:effectLst/>
                <a:latin typeface="Segoe UI" panose="020B0502040204020203" pitchFamily="34" charset="0"/>
                <a:hlinkClick r:id="rId4"/>
              </a:rPr>
              <a:t>CREATE TABLE AS SELECT</a:t>
            </a:r>
            <a:r>
              <a:rPr lang="en-US" b="0" i="0" dirty="0">
                <a:solidFill>
                  <a:srgbClr val="171717"/>
                </a:solidFill>
                <a:effectLst/>
                <a:latin typeface="Segoe UI" panose="020B0502040204020203" pitchFamily="34" charset="0"/>
              </a:rPr>
              <a:t> T-SQL command can copy a table. This operation involves reading data from storage, distributing it across the nodes of the appliance and writing to storage again. This operation is CPU, IO, and network intensive.</a:t>
            </a:r>
            <a:endParaRPr lang="en-GB" b="1" dirty="0"/>
          </a:p>
          <a:p>
            <a:pPr marL="0" indent="0">
              <a:buFont typeface="Arial" panose="020B0604020202020204" pitchFamily="34" charset="0"/>
              <a:buNone/>
            </a:pPr>
            <a:endParaRPr lang="en-GB" b="1" dirty="0"/>
          </a:p>
          <a:p>
            <a:pPr marL="0" indent="0">
              <a:buFont typeface="Arial" panose="020B0604020202020204" pitchFamily="34" charset="0"/>
              <a:buNone/>
            </a:pPr>
            <a:r>
              <a:rPr lang="en-US" dirty="0">
                <a:hlinkClick r:id="rId5"/>
              </a:rPr>
              <a:t>https://docs.microsoft.com/en-us/azure/synapse-analytics/sql-data-warehouse/what-is-a-data-warehouse-unit-dwu-cdwu</a:t>
            </a:r>
            <a:endParaRPr lang="en-US" b="1" dirty="0"/>
          </a:p>
        </p:txBody>
      </p:sp>
      <p:sp>
        <p:nvSpPr>
          <p:cNvPr id="4" name="Footer Placeholder 3"/>
          <p:cNvSpPr>
            <a:spLocks noGrp="1"/>
          </p:cNvSpPr>
          <p:nvPr>
            <p:ph type="ftr" sz="quarter" idx="4"/>
          </p:nvPr>
        </p:nvSpPr>
        <p:spPr/>
        <p:txBody>
          <a:bodyPr/>
          <a:lstStyle/>
          <a:p>
            <a:r>
              <a:rPr lang="en-US" noProof="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a:p>
            <a:endParaRPr lang="en-US" noProof="0"/>
          </a:p>
        </p:txBody>
      </p:sp>
      <p:sp>
        <p:nvSpPr>
          <p:cNvPr id="5" name="Slide Number Placeholder 4"/>
          <p:cNvSpPr>
            <a:spLocks noGrp="1"/>
          </p:cNvSpPr>
          <p:nvPr>
            <p:ph type="sldNum" sz="quarter" idx="5"/>
          </p:nvPr>
        </p:nvSpPr>
        <p:spPr/>
        <p:txBody>
          <a:bodyPr/>
          <a:lstStyle/>
          <a:p>
            <a:fld id="{2910A2D9-F064-48EF-99CB-A51108C1AB40}" type="slidenum">
              <a:rPr lang="en-US" noProof="0" smtClean="0"/>
              <a:t>10</a:t>
            </a:fld>
            <a:endParaRPr lang="en-US" noProof="0"/>
          </a:p>
        </p:txBody>
      </p:sp>
    </p:spTree>
    <p:extLst>
      <p:ext uri="{BB962C8B-B14F-4D97-AF65-F5344CB8AC3E}">
        <p14:creationId xmlns:p14="http://schemas.microsoft.com/office/powerpoint/2010/main" val="21420720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hoto_Option">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EBDE903-019C-494F-90F1-EA5BA92B903D}"/>
              </a:ext>
              <a:ext uri="{C183D7F6-B498-43B3-948B-1728B52AA6E4}">
                <adec:decorative xmlns:adec="http://schemas.microsoft.com/office/drawing/2017/decorative" val="1"/>
              </a:ext>
            </a:extLst>
          </p:cNvPr>
          <p:cNvSpPr>
            <a:spLocks noGrp="1"/>
          </p:cNvSpPr>
          <p:nvPr>
            <p:ph type="pic" sz="quarter" idx="15" hasCustomPrompt="1"/>
          </p:nvPr>
        </p:nvSpPr>
        <p:spPr>
          <a:xfrm>
            <a:off x="0" y="0"/>
            <a:ext cx="12192000" cy="6858000"/>
          </a:xfrm>
        </p:spPr>
        <p:txBody>
          <a:bodyPr/>
          <a:lstStyle>
            <a:lvl1pPr marL="0" indent="0">
              <a:buNone/>
              <a:defRPr/>
            </a:lvl1pPr>
          </a:lstStyle>
          <a:p>
            <a:r>
              <a:rPr lang="en-US"/>
              <a:t> </a:t>
            </a:r>
          </a:p>
        </p:txBody>
      </p:sp>
      <p:sp>
        <p:nvSpPr>
          <p:cNvPr id="10" name="Title 1">
            <a:extLst>
              <a:ext uri="{FF2B5EF4-FFF2-40B4-BE49-F238E27FC236}">
                <a16:creationId xmlns:a16="http://schemas.microsoft.com/office/drawing/2014/main" id="{6918950D-BA52-4C37-9FC7-9B2441DABC4D}"/>
              </a:ext>
              <a:ext uri="{C183D7F6-B498-43B3-948B-1728B52AA6E4}">
                <adec:decorative xmlns:adec="http://schemas.microsoft.com/office/drawing/2017/decorative" val="0"/>
              </a:ext>
            </a:extLst>
          </p:cNvPr>
          <p:cNvSpPr>
            <a:spLocks noGrp="1"/>
          </p:cNvSpPr>
          <p:nvPr>
            <p:ph type="title" hasCustomPrompt="1"/>
          </p:nvPr>
        </p:nvSpPr>
        <p:spPr>
          <a:xfrm>
            <a:off x="621451" y="4519136"/>
            <a:ext cx="10960949" cy="738664"/>
          </a:xfrm>
          <a:noFill/>
        </p:spPr>
        <p:txBody>
          <a:bodyPr wrap="square" lIns="0" tIns="0" rIns="0" bIns="182880" anchor="b" anchorCtr="0">
            <a:spAutoFit/>
          </a:bodyPr>
          <a:lstStyle>
            <a:lvl1pPr>
              <a:lnSpc>
                <a:spcPct val="100000"/>
              </a:lnSpc>
              <a:defRPr sz="3600" strike="noStrike" spc="-147" baseline="0">
                <a:solidFill>
                  <a:schemeClr val="bg2"/>
                </a:solidFill>
              </a:defRPr>
            </a:lvl1pPr>
          </a:lstStyle>
          <a:p>
            <a:r>
              <a:rPr lang="en-US"/>
              <a:t>Presentation Title</a:t>
            </a:r>
          </a:p>
        </p:txBody>
      </p:sp>
      <p:sp>
        <p:nvSpPr>
          <p:cNvPr id="11" name="Text Placeholder 4">
            <a:extLst>
              <a:ext uri="{FF2B5EF4-FFF2-40B4-BE49-F238E27FC236}">
                <a16:creationId xmlns:a16="http://schemas.microsoft.com/office/drawing/2014/main" id="{4B7969DA-51E9-4FB3-BFCC-63C88E80862C}"/>
              </a:ext>
              <a:ext uri="{C183D7F6-B498-43B3-948B-1728B52AA6E4}">
                <adec:decorative xmlns:adec="http://schemas.microsoft.com/office/drawing/2017/decorative" val="0"/>
              </a:ext>
            </a:extLst>
          </p:cNvPr>
          <p:cNvSpPr>
            <a:spLocks noGrp="1"/>
          </p:cNvSpPr>
          <p:nvPr>
            <p:ph type="body" sz="quarter" idx="12" hasCustomPrompt="1"/>
          </p:nvPr>
        </p:nvSpPr>
        <p:spPr>
          <a:xfrm>
            <a:off x="621759" y="5257800"/>
            <a:ext cx="10960641" cy="915892"/>
          </a:xfrm>
          <a:noFill/>
        </p:spPr>
        <p:txBody>
          <a:bodyPr lIns="0" tIns="0" rIns="0" bIns="0" anchor="t">
            <a:noAutofit/>
          </a:bodyPr>
          <a:lstStyle>
            <a:lvl1pPr marL="0" indent="0">
              <a:lnSpc>
                <a:spcPct val="100000"/>
              </a:lnSpc>
              <a:spcBef>
                <a:spcPts val="0"/>
              </a:spcBef>
              <a:buNone/>
              <a:defRPr sz="2200" spc="0" baseline="0">
                <a:solidFill>
                  <a:schemeClr val="bg2"/>
                </a:solidFill>
                <a:latin typeface="+mn-lt"/>
              </a:defRPr>
            </a:lvl1pPr>
          </a:lstStyle>
          <a:p>
            <a:pPr lvl="0"/>
            <a:r>
              <a:rPr lang="en-US"/>
              <a:t>Presenter Name</a:t>
            </a:r>
          </a:p>
        </p:txBody>
      </p:sp>
      <p:sp>
        <p:nvSpPr>
          <p:cNvPr id="3" name="Picture Placeholder 2" descr="Logo">
            <a:extLst>
              <a:ext uri="{FF2B5EF4-FFF2-40B4-BE49-F238E27FC236}">
                <a16:creationId xmlns:a16="http://schemas.microsoft.com/office/drawing/2014/main" id="{4FA036B9-184F-4471-B5AE-909B2C6C103D}"/>
              </a:ext>
            </a:extLst>
          </p:cNvPr>
          <p:cNvSpPr>
            <a:spLocks noGrp="1"/>
          </p:cNvSpPr>
          <p:nvPr>
            <p:ph type="pic" sz="quarter" idx="14" hasCustomPrompt="1"/>
          </p:nvPr>
        </p:nvSpPr>
        <p:spPr>
          <a:xfrm>
            <a:off x="304809" y="304800"/>
            <a:ext cx="2062163" cy="924737"/>
          </a:xfrm>
          <a:noFill/>
        </p:spPr>
        <p:txBody>
          <a:bodyPr anchor="ctr"/>
          <a:lstStyle>
            <a:lvl1pPr marL="0" indent="0" algn="ctr">
              <a:buNone/>
              <a:defRPr>
                <a:solidFill>
                  <a:schemeClr val="bg1">
                    <a:lumMod val="50000"/>
                  </a:schemeClr>
                </a:solidFill>
              </a:defRPr>
            </a:lvl1pPr>
          </a:lstStyle>
          <a:p>
            <a:r>
              <a:rPr lang="en-US"/>
              <a:t>Select Logo</a:t>
            </a:r>
          </a:p>
        </p:txBody>
      </p:sp>
    </p:spTree>
    <p:extLst>
      <p:ext uri="{BB962C8B-B14F-4D97-AF65-F5344CB8AC3E}">
        <p14:creationId xmlns:p14="http://schemas.microsoft.com/office/powerpoint/2010/main" val="35453452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BA75DCF9-2114-4543-8491-DC0390D875DB}"/>
              </a:ext>
            </a:extLst>
          </p:cNvPr>
          <p:cNvSpPr>
            <a:spLocks noGrp="1"/>
          </p:cNvSpPr>
          <p:nvPr>
            <p:ph type="title"/>
          </p:nvPr>
        </p:nvSpPr>
        <p:spPr>
          <a:xfrm>
            <a:off x="655638" y="320040"/>
            <a:ext cx="10880725" cy="461665"/>
          </a:xfrm>
          <a:solidFill>
            <a:schemeClr val="bg1"/>
          </a:solidFill>
        </p:spPr>
        <p:txBody>
          <a:bodyPr/>
          <a:lstStyle>
            <a:lvl1pPr>
              <a:defRPr/>
            </a:lvl1pPr>
          </a:lstStyle>
          <a:p>
            <a:r>
              <a:rPr lang="en-US" noProof="0"/>
              <a:t>Click to edit Master title style</a:t>
            </a:r>
          </a:p>
        </p:txBody>
      </p:sp>
      <p:sp>
        <p:nvSpPr>
          <p:cNvPr id="7" name="3 Content Placeholder">
            <a:extLst>
              <a:ext uri="{FF2B5EF4-FFF2-40B4-BE49-F238E27FC236}">
                <a16:creationId xmlns:a16="http://schemas.microsoft.com/office/drawing/2014/main" id="{67FFA91E-2F74-4D40-9DCA-2240811B5980}"/>
              </a:ext>
              <a:ext uri="{C183D7F6-B498-43B3-948B-1728B52AA6E4}">
                <adec:decorative xmlns:adec="http://schemas.microsoft.com/office/drawing/2017/decorative" val="0"/>
              </a:ext>
            </a:extLst>
          </p:cNvPr>
          <p:cNvSpPr>
            <a:spLocks noGrp="1"/>
          </p:cNvSpPr>
          <p:nvPr>
            <p:ph sz="quarter" idx="13"/>
          </p:nvPr>
        </p:nvSpPr>
        <p:spPr>
          <a:xfrm>
            <a:off x="655638" y="1408114"/>
            <a:ext cx="10880726" cy="4819650"/>
          </a:xfrm>
          <a:prstGeom prst="rect">
            <a:avLst/>
          </a:prstGeom>
        </p:spPr>
        <p:txBody>
          <a:bodyPr/>
          <a:lstStyle>
            <a:lvl1pPr marL="0" indent="0">
              <a:buNone/>
              <a:defRPr sz="2400"/>
            </a:lvl1pPr>
            <a:lvl2pPr marL="310896" indent="0">
              <a:buNone/>
              <a:defRPr/>
            </a:lvl2pPr>
            <a:lvl3pPr marL="621792" indent="0">
              <a:buNone/>
              <a:defRPr/>
            </a:lvl3pPr>
            <a:lvl4pPr marL="932688" indent="0">
              <a:buNone/>
              <a:defRPr/>
            </a:lvl4pPr>
            <a:lvl5pPr marL="1225296" indent="0">
              <a:buNone/>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90797727"/>
      </p:ext>
    </p:extLst>
  </p:cSld>
  <p:clrMapOvr>
    <a:masterClrMapping/>
  </p:clrMapOvr>
  <p:extLst>
    <p:ext uri="{DCECCB84-F9BA-43D5-87BE-67443E8EF086}">
      <p15:sldGuideLst xmlns:p15="http://schemas.microsoft.com/office/powerpoint/2012/main">
        <p15:guide id="1" orient="horz" pos="887">
          <p15:clr>
            <a:srgbClr val="547EBF"/>
          </p15:clr>
        </p15:guide>
        <p15:guide id="2" orient="horz" pos="3923">
          <p15:clr>
            <a:srgbClr val="547EBF"/>
          </p15:clr>
        </p15:guide>
        <p15:guide id="3" orient="horz" pos="789">
          <p15:clr>
            <a:srgbClr val="547EBF"/>
          </p15:clr>
        </p15:guide>
        <p15:guide id="4" orient="horz" pos="202">
          <p15:clr>
            <a:srgbClr val="547EBF"/>
          </p15:clr>
        </p15:guide>
        <p15:guide id="5" orient="horz" pos="495">
          <p15:clr>
            <a:srgbClr val="547EBF"/>
          </p15:clr>
        </p15:guide>
        <p15:guide id="6" pos="384">
          <p15:clr>
            <a:srgbClr val="547EBF"/>
          </p15:clr>
        </p15:guide>
        <p15:guide id="7" pos="7267">
          <p15:clr>
            <a:srgbClr val="547EBF"/>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 Subtitle &amp; Non-bulleted text">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BA75DCF9-2114-4543-8491-DC0390D875DB}"/>
              </a:ext>
            </a:extLst>
          </p:cNvPr>
          <p:cNvSpPr>
            <a:spLocks noGrp="1"/>
          </p:cNvSpPr>
          <p:nvPr>
            <p:ph type="title"/>
          </p:nvPr>
        </p:nvSpPr>
        <p:spPr>
          <a:xfrm>
            <a:off x="655638" y="320040"/>
            <a:ext cx="10880725" cy="461665"/>
          </a:xfrm>
          <a:solidFill>
            <a:schemeClr val="bg1"/>
          </a:solidFill>
        </p:spPr>
        <p:txBody>
          <a:bodyPr/>
          <a:lstStyle>
            <a:lvl1pPr>
              <a:defRPr/>
            </a:lvl1pPr>
          </a:lstStyle>
          <a:p>
            <a:r>
              <a:rPr lang="en-US" noProof="0"/>
              <a:t>Click to edit Master title style</a:t>
            </a:r>
          </a:p>
        </p:txBody>
      </p:sp>
      <p:sp>
        <p:nvSpPr>
          <p:cNvPr id="8" name="2 Subtitle">
            <a:extLst>
              <a:ext uri="{FF2B5EF4-FFF2-40B4-BE49-F238E27FC236}">
                <a16:creationId xmlns:a16="http://schemas.microsoft.com/office/drawing/2014/main" id="{C7C3AFAE-72AD-4B70-BB9C-37420C66D458}"/>
              </a:ext>
            </a:extLst>
          </p:cNvPr>
          <p:cNvSpPr>
            <a:spLocks noGrp="1"/>
          </p:cNvSpPr>
          <p:nvPr>
            <p:ph type="subTitle" idx="1"/>
          </p:nvPr>
        </p:nvSpPr>
        <p:spPr>
          <a:xfrm>
            <a:off x="655637" y="786383"/>
            <a:ext cx="10880725" cy="461665"/>
          </a:xfrm>
          <a:prstGeom prst="rect">
            <a:avLst/>
          </a:prstGeom>
        </p:spPr>
        <p:txBody>
          <a:bodyPr>
            <a:normAutofit/>
          </a:bodyPr>
          <a:lstStyle>
            <a:lvl1pPr marL="0" indent="0" algn="l" defTabSz="932688">
              <a:lnSpc>
                <a:spcPct val="100000"/>
              </a:lnSpc>
              <a:spcBef>
                <a:spcPts val="672"/>
              </a:spcBef>
              <a:buFontTx/>
              <a:buNone/>
              <a:defRPr sz="2000" baseline="0">
                <a:solidFill>
                  <a:schemeClr val="tx1"/>
                </a:solidFill>
              </a:defRPr>
            </a:lvl1pPr>
            <a:lvl2pPr marL="0" indent="0" algn="l" defTabSz="932688">
              <a:lnSpc>
                <a:spcPct val="100000"/>
              </a:lnSpc>
              <a:spcBef>
                <a:spcPts val="672"/>
              </a:spcBef>
              <a:buFontTx/>
              <a:buNone/>
              <a:defRPr sz="2200" baseline="0">
                <a:solidFill>
                  <a:schemeClr val="tx1"/>
                </a:solidFill>
              </a:defRPr>
            </a:lvl2pPr>
            <a:lvl3pPr marL="0" indent="0" algn="l" defTabSz="932688">
              <a:lnSpc>
                <a:spcPct val="100000"/>
              </a:lnSpc>
              <a:spcBef>
                <a:spcPts val="672"/>
              </a:spcBef>
              <a:buFontTx/>
              <a:buNone/>
              <a:defRPr sz="2200" baseline="0">
                <a:solidFill>
                  <a:schemeClr val="tx1"/>
                </a:solidFill>
              </a:defRPr>
            </a:lvl3pPr>
            <a:lvl4pPr marL="0" indent="0" algn="l" defTabSz="93268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688">
              <a:lnSpc>
                <a:spcPct val="100000"/>
              </a:lnSpc>
              <a:spcBef>
                <a:spcPts val="672"/>
              </a:spcBef>
              <a:buFontTx/>
              <a:buNone/>
              <a:defRPr sz="2200" baseline="0">
                <a:solidFill>
                  <a:schemeClr val="tx1"/>
                </a:solidFill>
              </a:defRPr>
            </a:lvl6pPr>
            <a:lvl7pPr marL="0" indent="0" algn="l" defTabSz="932688">
              <a:lnSpc>
                <a:spcPct val="100000"/>
              </a:lnSpc>
              <a:spcBef>
                <a:spcPts val="672"/>
              </a:spcBef>
              <a:buFontTx/>
              <a:buNone/>
              <a:defRPr sz="2200" baseline="0">
                <a:solidFill>
                  <a:schemeClr val="tx1"/>
                </a:solidFill>
              </a:defRPr>
            </a:lvl7pPr>
            <a:lvl8pPr marL="0" indent="0" algn="l" defTabSz="932688">
              <a:lnSpc>
                <a:spcPct val="100000"/>
              </a:lnSpc>
              <a:spcBef>
                <a:spcPts val="672"/>
              </a:spcBef>
              <a:buFontTx/>
              <a:buNone/>
              <a:defRPr sz="2200" baseline="0">
                <a:solidFill>
                  <a:schemeClr val="tx1"/>
                </a:solidFill>
              </a:defRPr>
            </a:lvl8pPr>
            <a:lvl9pPr marL="0" indent="0" algn="l" defTabSz="932688">
              <a:lnSpc>
                <a:spcPct val="100000"/>
              </a:lnSpc>
              <a:spcBef>
                <a:spcPts val="672"/>
              </a:spcBef>
              <a:buFontTx/>
              <a:buNone/>
              <a:defRPr sz="2200" baseline="0">
                <a:solidFill>
                  <a:schemeClr val="tx1"/>
                </a:solidFill>
              </a:defRPr>
            </a:lvl9pPr>
          </a:lstStyle>
          <a:p>
            <a:r>
              <a:rPr lang="en-US" noProof="0"/>
              <a:t>Click to edit Master subtitle style</a:t>
            </a:r>
          </a:p>
        </p:txBody>
      </p:sp>
      <p:sp>
        <p:nvSpPr>
          <p:cNvPr id="7" name="3 Content Placeholder">
            <a:extLst>
              <a:ext uri="{FF2B5EF4-FFF2-40B4-BE49-F238E27FC236}">
                <a16:creationId xmlns:a16="http://schemas.microsoft.com/office/drawing/2014/main" id="{67FFA91E-2F74-4D40-9DCA-2240811B5980}"/>
              </a:ext>
            </a:extLst>
          </p:cNvPr>
          <p:cNvSpPr>
            <a:spLocks noGrp="1"/>
          </p:cNvSpPr>
          <p:nvPr>
            <p:ph sz="quarter" idx="13"/>
          </p:nvPr>
        </p:nvSpPr>
        <p:spPr>
          <a:xfrm>
            <a:off x="655638" y="1408114"/>
            <a:ext cx="10880726" cy="4819650"/>
          </a:xfrm>
          <a:prstGeom prst="rect">
            <a:avLst/>
          </a:prstGeom>
        </p:spPr>
        <p:txBody>
          <a:bodyPr/>
          <a:lstStyle>
            <a:lvl1pPr marL="0" indent="0">
              <a:buNone/>
              <a:defRPr sz="2400"/>
            </a:lvl1pPr>
            <a:lvl2pPr marL="310896" indent="0">
              <a:buNone/>
              <a:defRPr/>
            </a:lvl2pPr>
            <a:lvl3pPr marL="621792" indent="0">
              <a:buNone/>
              <a:defRPr/>
            </a:lvl3pPr>
            <a:lvl4pPr marL="932688" indent="0">
              <a:buNone/>
              <a:defRPr/>
            </a:lvl4pPr>
            <a:lvl5pPr marL="1225296" indent="0">
              <a:buNone/>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678763033"/>
      </p:ext>
    </p:extLst>
  </p:cSld>
  <p:clrMapOvr>
    <a:masterClrMapping/>
  </p:clrMapOvr>
  <p:extLst>
    <p:ext uri="{DCECCB84-F9BA-43D5-87BE-67443E8EF086}">
      <p15:sldGuideLst xmlns:p15="http://schemas.microsoft.com/office/powerpoint/2012/main">
        <p15:guide id="1" orient="horz" pos="887">
          <p15:clr>
            <a:srgbClr val="547EBF"/>
          </p15:clr>
        </p15:guide>
        <p15:guide id="2" orient="horz" pos="3923">
          <p15:clr>
            <a:srgbClr val="547EBF"/>
          </p15:clr>
        </p15:guide>
        <p15:guide id="3" orient="horz" pos="789">
          <p15:clr>
            <a:srgbClr val="547EBF"/>
          </p15:clr>
        </p15:guide>
        <p15:guide id="4" orient="horz" pos="202">
          <p15:clr>
            <a:srgbClr val="547EBF"/>
          </p15:clr>
        </p15:guide>
        <p15:guide id="5" orient="horz" pos="495">
          <p15:clr>
            <a:srgbClr val="547EBF"/>
          </p15:clr>
        </p15:guide>
        <p15:guide id="6" pos="384">
          <p15:clr>
            <a:srgbClr val="547EBF"/>
          </p15:clr>
        </p15:guide>
        <p15:guide id="7" pos="7267">
          <p15:clr>
            <a:srgbClr val="547EBF"/>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0D75157F-D103-4B72-869F-2D01AFADEC9B}"/>
              </a:ext>
            </a:extLst>
          </p:cNvPr>
          <p:cNvSpPr>
            <a:spLocks noGrp="1"/>
          </p:cNvSpPr>
          <p:nvPr>
            <p:ph type="title"/>
          </p:nvPr>
        </p:nvSpPr>
        <p:spPr/>
        <p:txBody>
          <a:bodyPr/>
          <a:lstStyle/>
          <a:p>
            <a:r>
              <a:rPr lang="en-US" noProof="0"/>
              <a:t>Click to edit Master title style</a:t>
            </a:r>
          </a:p>
        </p:txBody>
      </p:sp>
      <p:sp>
        <p:nvSpPr>
          <p:cNvPr id="8" name="3 Content Placeholder left">
            <a:extLst>
              <a:ext uri="{FF2B5EF4-FFF2-40B4-BE49-F238E27FC236}">
                <a16:creationId xmlns:a16="http://schemas.microsoft.com/office/drawing/2014/main" id="{DA942A9C-8106-42F7-9928-B8F912CDD29D}"/>
              </a:ext>
            </a:extLst>
          </p:cNvPr>
          <p:cNvSpPr>
            <a:spLocks noGrp="1"/>
          </p:cNvSpPr>
          <p:nvPr>
            <p:ph sz="quarter" idx="13"/>
          </p:nvPr>
        </p:nvSpPr>
        <p:spPr>
          <a:xfrm>
            <a:off x="655638" y="1408113"/>
            <a:ext cx="5284787" cy="4819650"/>
          </a:xfrm>
        </p:spPr>
        <p:txBody>
          <a:bodyPr/>
          <a:lstStyle>
            <a:lvl1pPr marL="0" indent="0">
              <a:buNone/>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4 Content Placeholder right">
            <a:extLst>
              <a:ext uri="{FF2B5EF4-FFF2-40B4-BE49-F238E27FC236}">
                <a16:creationId xmlns:a16="http://schemas.microsoft.com/office/drawing/2014/main" id="{9405EA7B-7E1D-4443-AC76-BECBECB0EC78}"/>
              </a:ext>
            </a:extLst>
          </p:cNvPr>
          <p:cNvSpPr>
            <a:spLocks noGrp="1"/>
          </p:cNvSpPr>
          <p:nvPr>
            <p:ph sz="quarter" idx="14"/>
          </p:nvPr>
        </p:nvSpPr>
        <p:spPr>
          <a:xfrm>
            <a:off x="6251576" y="1408113"/>
            <a:ext cx="5284785" cy="4819650"/>
          </a:xfrm>
        </p:spPr>
        <p:txBody>
          <a:bodyPr/>
          <a:lstStyle>
            <a:lvl1pPr marL="0" indent="0">
              <a:buNone/>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90508980"/>
      </p:ext>
    </p:extLst>
  </p:cSld>
  <p:clrMapOvr>
    <a:masterClrMapping/>
  </p:clrMapOvr>
  <p:extLst>
    <p:ext uri="{DCECCB84-F9BA-43D5-87BE-67443E8EF086}">
      <p15:sldGuideLst xmlns:p15="http://schemas.microsoft.com/office/powerpoint/2012/main">
        <p15:guide id="10" pos="413">
          <p15:clr>
            <a:srgbClr val="547EBF"/>
          </p15:clr>
        </p15:guide>
        <p15:guide id="11" orient="horz" pos="789">
          <p15:clr>
            <a:srgbClr val="547EBF"/>
          </p15:clr>
        </p15:guide>
        <p15:guide id="12" orient="horz" pos="887">
          <p15:clr>
            <a:srgbClr val="547EBF"/>
          </p15:clr>
        </p15:guide>
        <p15:guide id="13" pos="3742">
          <p15:clr>
            <a:srgbClr val="547EBF"/>
          </p15:clr>
        </p15:guide>
        <p15:guide id="14" pos="3938">
          <p15:clr>
            <a:srgbClr val="547EBF"/>
          </p15:clr>
        </p15:guide>
        <p15:guide id="15" pos="7267">
          <p15:clr>
            <a:srgbClr val="547EBF"/>
          </p15:clr>
        </p15:guide>
        <p15:guide id="16" orient="horz" pos="495">
          <p15:clr>
            <a:srgbClr val="547EBF"/>
          </p15:clr>
        </p15:guide>
        <p15:guide id="17" orient="horz" pos="202">
          <p15:clr>
            <a:srgbClr val="547EBF"/>
          </p15:clr>
        </p15:guide>
        <p15:guide id="18" orient="horz" pos="3923">
          <p15:clr>
            <a:srgbClr val="547EBF"/>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wo Column Bullet text with subtitle">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0D75157F-D103-4B72-869F-2D01AFADEC9B}"/>
              </a:ext>
            </a:extLst>
          </p:cNvPr>
          <p:cNvSpPr>
            <a:spLocks noGrp="1"/>
          </p:cNvSpPr>
          <p:nvPr>
            <p:ph type="title"/>
          </p:nvPr>
        </p:nvSpPr>
        <p:spPr/>
        <p:txBody>
          <a:bodyPr/>
          <a:lstStyle/>
          <a:p>
            <a:r>
              <a:rPr lang="en-US" noProof="0"/>
              <a:t>Click to edit Master title style</a:t>
            </a:r>
          </a:p>
        </p:txBody>
      </p:sp>
      <p:sp>
        <p:nvSpPr>
          <p:cNvPr id="12" name="2 Subtitle">
            <a:extLst>
              <a:ext uri="{FF2B5EF4-FFF2-40B4-BE49-F238E27FC236}">
                <a16:creationId xmlns:a16="http://schemas.microsoft.com/office/drawing/2014/main" id="{A80DD196-90AE-4754-8926-D676551AB9C8}"/>
              </a:ext>
            </a:extLst>
          </p:cNvPr>
          <p:cNvSpPr>
            <a:spLocks noGrp="1"/>
          </p:cNvSpPr>
          <p:nvPr>
            <p:ph type="subTitle" idx="1"/>
          </p:nvPr>
        </p:nvSpPr>
        <p:spPr>
          <a:xfrm>
            <a:off x="655637" y="786383"/>
            <a:ext cx="10880725" cy="461665"/>
          </a:xfrm>
          <a:prstGeom prst="rect">
            <a:avLst/>
          </a:prstGeom>
        </p:spPr>
        <p:txBody>
          <a:bodyPr>
            <a:normAutofit/>
          </a:bodyPr>
          <a:lstStyle>
            <a:lvl1pPr marL="0" indent="0" algn="l" defTabSz="932688">
              <a:lnSpc>
                <a:spcPct val="100000"/>
              </a:lnSpc>
              <a:spcBef>
                <a:spcPts val="672"/>
              </a:spcBef>
              <a:buFontTx/>
              <a:buNone/>
              <a:defRPr sz="2000" baseline="0">
                <a:solidFill>
                  <a:schemeClr val="tx1"/>
                </a:solidFill>
              </a:defRPr>
            </a:lvl1pPr>
            <a:lvl2pPr marL="0" indent="0" algn="l" defTabSz="932688">
              <a:lnSpc>
                <a:spcPct val="100000"/>
              </a:lnSpc>
              <a:spcBef>
                <a:spcPts val="672"/>
              </a:spcBef>
              <a:buFontTx/>
              <a:buNone/>
              <a:defRPr sz="2200" baseline="0">
                <a:solidFill>
                  <a:schemeClr val="tx1"/>
                </a:solidFill>
              </a:defRPr>
            </a:lvl2pPr>
            <a:lvl3pPr marL="0" indent="0" algn="l" defTabSz="932688">
              <a:lnSpc>
                <a:spcPct val="100000"/>
              </a:lnSpc>
              <a:spcBef>
                <a:spcPts val="672"/>
              </a:spcBef>
              <a:buFontTx/>
              <a:buNone/>
              <a:defRPr sz="2200" baseline="0">
                <a:solidFill>
                  <a:schemeClr val="tx1"/>
                </a:solidFill>
              </a:defRPr>
            </a:lvl3pPr>
            <a:lvl4pPr marL="0" indent="0" algn="l" defTabSz="93268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688">
              <a:lnSpc>
                <a:spcPct val="100000"/>
              </a:lnSpc>
              <a:spcBef>
                <a:spcPts val="672"/>
              </a:spcBef>
              <a:buFontTx/>
              <a:buNone/>
              <a:defRPr sz="2200" baseline="0">
                <a:solidFill>
                  <a:schemeClr val="tx1"/>
                </a:solidFill>
              </a:defRPr>
            </a:lvl6pPr>
            <a:lvl7pPr marL="0" indent="0" algn="l" defTabSz="932688">
              <a:lnSpc>
                <a:spcPct val="100000"/>
              </a:lnSpc>
              <a:spcBef>
                <a:spcPts val="672"/>
              </a:spcBef>
              <a:buFontTx/>
              <a:buNone/>
              <a:defRPr sz="2200" baseline="0">
                <a:solidFill>
                  <a:schemeClr val="tx1"/>
                </a:solidFill>
              </a:defRPr>
            </a:lvl7pPr>
            <a:lvl8pPr marL="0" indent="0" algn="l" defTabSz="932688">
              <a:lnSpc>
                <a:spcPct val="100000"/>
              </a:lnSpc>
              <a:spcBef>
                <a:spcPts val="672"/>
              </a:spcBef>
              <a:buFontTx/>
              <a:buNone/>
              <a:defRPr sz="2200" baseline="0">
                <a:solidFill>
                  <a:schemeClr val="tx1"/>
                </a:solidFill>
              </a:defRPr>
            </a:lvl8pPr>
            <a:lvl9pPr marL="0" indent="0" algn="l" defTabSz="932688">
              <a:lnSpc>
                <a:spcPct val="100000"/>
              </a:lnSpc>
              <a:spcBef>
                <a:spcPts val="672"/>
              </a:spcBef>
              <a:buFontTx/>
              <a:buNone/>
              <a:defRPr sz="2200" baseline="0">
                <a:solidFill>
                  <a:schemeClr val="tx1"/>
                </a:solidFill>
              </a:defRPr>
            </a:lvl9pPr>
          </a:lstStyle>
          <a:p>
            <a:r>
              <a:rPr lang="en-US" noProof="0"/>
              <a:t>Click to edit Master subtitle style</a:t>
            </a:r>
          </a:p>
        </p:txBody>
      </p:sp>
      <p:sp>
        <p:nvSpPr>
          <p:cNvPr id="8" name="3 Content Placeholder left">
            <a:extLst>
              <a:ext uri="{FF2B5EF4-FFF2-40B4-BE49-F238E27FC236}">
                <a16:creationId xmlns:a16="http://schemas.microsoft.com/office/drawing/2014/main" id="{DA942A9C-8106-42F7-9928-B8F912CDD29D}"/>
              </a:ext>
            </a:extLst>
          </p:cNvPr>
          <p:cNvSpPr>
            <a:spLocks noGrp="1"/>
          </p:cNvSpPr>
          <p:nvPr>
            <p:ph sz="quarter" idx="13"/>
          </p:nvPr>
        </p:nvSpPr>
        <p:spPr>
          <a:xfrm>
            <a:off x="655638" y="1408113"/>
            <a:ext cx="5284787" cy="4819650"/>
          </a:xfrm>
        </p:spPr>
        <p:txBody>
          <a:bodyPr/>
          <a:lstStyle>
            <a:lvl1pPr marL="0" indent="0">
              <a:buNone/>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4 Content Placeholder right">
            <a:extLst>
              <a:ext uri="{FF2B5EF4-FFF2-40B4-BE49-F238E27FC236}">
                <a16:creationId xmlns:a16="http://schemas.microsoft.com/office/drawing/2014/main" id="{9405EA7B-7E1D-4443-AC76-BECBECB0EC78}"/>
              </a:ext>
            </a:extLst>
          </p:cNvPr>
          <p:cNvSpPr>
            <a:spLocks noGrp="1"/>
          </p:cNvSpPr>
          <p:nvPr>
            <p:ph sz="quarter" idx="14"/>
          </p:nvPr>
        </p:nvSpPr>
        <p:spPr>
          <a:xfrm>
            <a:off x="6251576" y="1408113"/>
            <a:ext cx="5284785" cy="4819650"/>
          </a:xfrm>
        </p:spPr>
        <p:txBody>
          <a:bodyPr/>
          <a:lstStyle>
            <a:lvl1pPr marL="0" indent="0">
              <a:buNone/>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07571031"/>
      </p:ext>
    </p:extLst>
  </p:cSld>
  <p:clrMapOvr>
    <a:masterClrMapping/>
  </p:clrMapOvr>
  <p:extLst>
    <p:ext uri="{DCECCB84-F9BA-43D5-87BE-67443E8EF086}">
      <p15:sldGuideLst xmlns:p15="http://schemas.microsoft.com/office/powerpoint/2012/main">
        <p15:guide id="10" pos="413">
          <p15:clr>
            <a:srgbClr val="547EBF"/>
          </p15:clr>
        </p15:guide>
        <p15:guide id="11" orient="horz" pos="789">
          <p15:clr>
            <a:srgbClr val="547EBF"/>
          </p15:clr>
        </p15:guide>
        <p15:guide id="12" orient="horz" pos="887">
          <p15:clr>
            <a:srgbClr val="547EBF"/>
          </p15:clr>
        </p15:guide>
        <p15:guide id="13" pos="3742">
          <p15:clr>
            <a:srgbClr val="547EBF"/>
          </p15:clr>
        </p15:guide>
        <p15:guide id="14" pos="3938">
          <p15:clr>
            <a:srgbClr val="547EBF"/>
          </p15:clr>
        </p15:guide>
        <p15:guide id="15" pos="7267">
          <p15:clr>
            <a:srgbClr val="547EBF"/>
          </p15:clr>
        </p15:guide>
        <p15:guide id="16" orient="horz" pos="495">
          <p15:clr>
            <a:srgbClr val="547EBF"/>
          </p15:clr>
        </p15:guide>
        <p15:guide id="17" orient="horz" pos="202">
          <p15:clr>
            <a:srgbClr val="547EBF"/>
          </p15:clr>
        </p15:guide>
        <p15:guide id="18" orient="horz" pos="3923">
          <p15:clr>
            <a:srgbClr val="547EBF"/>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D427F378-647E-40F7-B8E4-09A5941F1007}"/>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3432738158"/>
      </p:ext>
    </p:extLst>
  </p:cSld>
  <p:clrMapOvr>
    <a:masterClrMapping/>
  </p:clrMapOvr>
  <p:extLst>
    <p:ext uri="{DCECCB84-F9BA-43D5-87BE-67443E8EF086}">
      <p15:sldGuideLst xmlns:p15="http://schemas.microsoft.com/office/powerpoint/2012/main">
        <p15:guide id="30" pos="3742">
          <p15:clr>
            <a:srgbClr val="547EBF"/>
          </p15:clr>
        </p15:guide>
        <p15:guide id="31" orient="horz" pos="887">
          <p15:clr>
            <a:srgbClr val="547EBF"/>
          </p15:clr>
        </p15:guide>
        <p15:guide id="32" pos="3938">
          <p15:clr>
            <a:srgbClr val="547EBF"/>
          </p15:clr>
        </p15:guide>
        <p15:guide id="33" pos="3350">
          <p15:clr>
            <a:srgbClr val="A4A3A4"/>
          </p15:clr>
        </p15:guide>
        <p15:guide id="34" pos="3155">
          <p15:clr>
            <a:srgbClr val="A4A3A4"/>
          </p15:clr>
        </p15:guide>
        <p15:guide id="35" pos="2763">
          <p15:clr>
            <a:srgbClr val="A4A3A4"/>
          </p15:clr>
        </p15:guide>
        <p15:guide id="36" pos="2567">
          <p15:clr>
            <a:srgbClr val="A4A3A4"/>
          </p15:clr>
        </p15:guide>
        <p15:guide id="37" pos="2175">
          <p15:clr>
            <a:srgbClr val="A4A3A4"/>
          </p15:clr>
        </p15:guide>
        <p15:guide id="38" pos="1980">
          <p15:clr>
            <a:srgbClr val="A4A3A4"/>
          </p15:clr>
        </p15:guide>
        <p15:guide id="39" pos="1588">
          <p15:clr>
            <a:srgbClr val="A4A3A4"/>
          </p15:clr>
        </p15:guide>
        <p15:guide id="40" pos="1392">
          <p15:clr>
            <a:srgbClr val="A4A3A4"/>
          </p15:clr>
        </p15:guide>
        <p15:guide id="41" pos="1000">
          <p15:clr>
            <a:srgbClr val="A4A3A4"/>
          </p15:clr>
        </p15:guide>
        <p15:guide id="42" pos="804">
          <p15:clr>
            <a:srgbClr val="A4A3A4"/>
          </p15:clr>
        </p15:guide>
        <p15:guide id="43" pos="413">
          <p15:clr>
            <a:srgbClr val="547EBF"/>
          </p15:clr>
        </p15:guide>
        <p15:guide id="44" pos="4330">
          <p15:clr>
            <a:srgbClr val="A4A3A4"/>
          </p15:clr>
        </p15:guide>
        <p15:guide id="45" pos="4525">
          <p15:clr>
            <a:srgbClr val="A4A3A4"/>
          </p15:clr>
        </p15:guide>
        <p15:guide id="46" pos="5505">
          <p15:clr>
            <a:srgbClr val="A4A3A4"/>
          </p15:clr>
        </p15:guide>
        <p15:guide id="47" pos="5113">
          <p15:clr>
            <a:srgbClr val="A4A3A4"/>
          </p15:clr>
        </p15:guide>
        <p15:guide id="48" pos="4917">
          <p15:clr>
            <a:srgbClr val="A4A3A4"/>
          </p15:clr>
        </p15:guide>
        <p15:guide id="49" pos="5700">
          <p15:clr>
            <a:srgbClr val="A4A3A4"/>
          </p15:clr>
        </p15:guide>
        <p15:guide id="50" pos="6092">
          <p15:clr>
            <a:srgbClr val="A4A3A4"/>
          </p15:clr>
        </p15:guide>
        <p15:guide id="51" pos="6288">
          <p15:clr>
            <a:srgbClr val="A4A3A4"/>
          </p15:clr>
        </p15:guide>
        <p15:guide id="52" pos="6680">
          <p15:clr>
            <a:srgbClr val="A4A3A4"/>
          </p15:clr>
        </p15:guide>
        <p15:guide id="53" pos="6876">
          <p15:clr>
            <a:srgbClr val="A4A3A4"/>
          </p15:clr>
        </p15:guide>
        <p15:guide id="54" pos="7267">
          <p15:clr>
            <a:srgbClr val="547EBF"/>
          </p15:clr>
        </p15:guide>
        <p15:guide id="55" orient="horz" pos="3923">
          <p15:clr>
            <a:srgbClr val="547EBF"/>
          </p15:clr>
        </p15:guide>
        <p15:guide id="56" orient="horz" pos="789">
          <p15:clr>
            <a:srgbClr val="547EBF"/>
          </p15:clr>
        </p15:guide>
        <p15:guide id="57" orient="horz" pos="202">
          <p15:clr>
            <a:srgbClr val="547EBF"/>
          </p15:clr>
        </p15:guide>
        <p15:guide id="58" orient="horz" pos="495">
          <p15:clr>
            <a:srgbClr val="547EBF"/>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with subtitle">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D427F378-647E-40F7-B8E4-09A5941F1007}"/>
              </a:ext>
            </a:extLst>
          </p:cNvPr>
          <p:cNvSpPr>
            <a:spLocks noGrp="1"/>
          </p:cNvSpPr>
          <p:nvPr>
            <p:ph type="title"/>
          </p:nvPr>
        </p:nvSpPr>
        <p:spPr/>
        <p:txBody>
          <a:bodyPr/>
          <a:lstStyle/>
          <a:p>
            <a:r>
              <a:rPr lang="en-US" noProof="0"/>
              <a:t>Click to edit Master title style</a:t>
            </a:r>
          </a:p>
        </p:txBody>
      </p:sp>
      <p:sp>
        <p:nvSpPr>
          <p:cNvPr id="6" name="2 Subtitle">
            <a:extLst>
              <a:ext uri="{FF2B5EF4-FFF2-40B4-BE49-F238E27FC236}">
                <a16:creationId xmlns:a16="http://schemas.microsoft.com/office/drawing/2014/main" id="{11FC2D5A-AAFB-433D-8F41-FB1BF5F8682D}"/>
              </a:ext>
            </a:extLst>
          </p:cNvPr>
          <p:cNvSpPr>
            <a:spLocks noGrp="1"/>
          </p:cNvSpPr>
          <p:nvPr>
            <p:ph type="subTitle" idx="1"/>
          </p:nvPr>
        </p:nvSpPr>
        <p:spPr>
          <a:xfrm>
            <a:off x="655637" y="786383"/>
            <a:ext cx="10880725" cy="461665"/>
          </a:xfrm>
          <a:prstGeom prst="rect">
            <a:avLst/>
          </a:prstGeom>
        </p:spPr>
        <p:txBody>
          <a:bodyPr>
            <a:normAutofit/>
          </a:bodyPr>
          <a:lstStyle>
            <a:lvl1pPr marL="0" indent="0" algn="l" defTabSz="932688">
              <a:lnSpc>
                <a:spcPct val="100000"/>
              </a:lnSpc>
              <a:spcBef>
                <a:spcPts val="672"/>
              </a:spcBef>
              <a:buFontTx/>
              <a:buNone/>
              <a:defRPr sz="2000" baseline="0">
                <a:solidFill>
                  <a:schemeClr val="tx1"/>
                </a:solidFill>
              </a:defRPr>
            </a:lvl1pPr>
            <a:lvl2pPr marL="0" indent="0" algn="l" defTabSz="932688">
              <a:lnSpc>
                <a:spcPct val="100000"/>
              </a:lnSpc>
              <a:spcBef>
                <a:spcPts val="672"/>
              </a:spcBef>
              <a:buFontTx/>
              <a:buNone/>
              <a:defRPr sz="2200" baseline="0">
                <a:solidFill>
                  <a:schemeClr val="tx1"/>
                </a:solidFill>
              </a:defRPr>
            </a:lvl2pPr>
            <a:lvl3pPr marL="0" indent="0" algn="l" defTabSz="932688">
              <a:lnSpc>
                <a:spcPct val="100000"/>
              </a:lnSpc>
              <a:spcBef>
                <a:spcPts val="672"/>
              </a:spcBef>
              <a:buFontTx/>
              <a:buNone/>
              <a:defRPr sz="2200" baseline="0">
                <a:solidFill>
                  <a:schemeClr val="tx1"/>
                </a:solidFill>
              </a:defRPr>
            </a:lvl3pPr>
            <a:lvl4pPr marL="0" indent="0" algn="l" defTabSz="93268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688">
              <a:lnSpc>
                <a:spcPct val="100000"/>
              </a:lnSpc>
              <a:spcBef>
                <a:spcPts val="672"/>
              </a:spcBef>
              <a:buFontTx/>
              <a:buNone/>
              <a:defRPr sz="2200" baseline="0">
                <a:solidFill>
                  <a:schemeClr val="tx1"/>
                </a:solidFill>
              </a:defRPr>
            </a:lvl6pPr>
            <a:lvl7pPr marL="0" indent="0" algn="l" defTabSz="932688">
              <a:lnSpc>
                <a:spcPct val="100000"/>
              </a:lnSpc>
              <a:spcBef>
                <a:spcPts val="672"/>
              </a:spcBef>
              <a:buFontTx/>
              <a:buNone/>
              <a:defRPr sz="2200" baseline="0">
                <a:solidFill>
                  <a:schemeClr val="tx1"/>
                </a:solidFill>
              </a:defRPr>
            </a:lvl7pPr>
            <a:lvl8pPr marL="0" indent="0" algn="l" defTabSz="932688">
              <a:lnSpc>
                <a:spcPct val="100000"/>
              </a:lnSpc>
              <a:spcBef>
                <a:spcPts val="672"/>
              </a:spcBef>
              <a:buFontTx/>
              <a:buNone/>
              <a:defRPr sz="2200" baseline="0">
                <a:solidFill>
                  <a:schemeClr val="tx1"/>
                </a:solidFill>
              </a:defRPr>
            </a:lvl8pPr>
            <a:lvl9pPr marL="0" indent="0" algn="l" defTabSz="932688">
              <a:lnSpc>
                <a:spcPct val="100000"/>
              </a:lnSpc>
              <a:spcBef>
                <a:spcPts val="672"/>
              </a:spcBef>
              <a:buFontTx/>
              <a:buNone/>
              <a:defRPr sz="2200" baseline="0">
                <a:solidFill>
                  <a:schemeClr val="tx1"/>
                </a:solidFill>
              </a:defRPr>
            </a:lvl9pPr>
          </a:lstStyle>
          <a:p>
            <a:r>
              <a:rPr lang="en-US" noProof="0"/>
              <a:t>Click to edit Master subtitle style</a:t>
            </a:r>
          </a:p>
        </p:txBody>
      </p:sp>
    </p:spTree>
    <p:extLst>
      <p:ext uri="{BB962C8B-B14F-4D97-AF65-F5344CB8AC3E}">
        <p14:creationId xmlns:p14="http://schemas.microsoft.com/office/powerpoint/2010/main" val="2571973224"/>
      </p:ext>
    </p:extLst>
  </p:cSld>
  <p:clrMapOvr>
    <a:masterClrMapping/>
  </p:clrMapOvr>
  <p:extLst>
    <p:ext uri="{DCECCB84-F9BA-43D5-87BE-67443E8EF086}">
      <p15:sldGuideLst xmlns:p15="http://schemas.microsoft.com/office/powerpoint/2012/main">
        <p15:guide id="30" pos="413">
          <p15:clr>
            <a:srgbClr val="547EBF"/>
          </p15:clr>
        </p15:guide>
        <p15:guide id="31" orient="horz" pos="887">
          <p15:clr>
            <a:srgbClr val="547EBF"/>
          </p15:clr>
        </p15:guide>
        <p15:guide id="32" orient="horz" pos="789">
          <p15:clr>
            <a:srgbClr val="547EBF"/>
          </p15:clr>
        </p15:guide>
        <p15:guide id="33" orient="horz" pos="495">
          <p15:clr>
            <a:srgbClr val="547EBF"/>
          </p15:clr>
        </p15:guide>
        <p15:guide id="34" orient="horz" pos="202">
          <p15:clr>
            <a:srgbClr val="547EBF"/>
          </p15:clr>
        </p15:guide>
        <p15:guide id="35" orient="horz" pos="3923">
          <p15:clr>
            <a:srgbClr val="547EBF"/>
          </p15:clr>
        </p15:guide>
        <p15:guide id="36" pos="804">
          <p15:clr>
            <a:srgbClr val="A4A3A4"/>
          </p15:clr>
        </p15:guide>
        <p15:guide id="37" pos="1000">
          <p15:clr>
            <a:srgbClr val="A4A3A4"/>
          </p15:clr>
        </p15:guide>
        <p15:guide id="38" pos="1392">
          <p15:clr>
            <a:srgbClr val="A4A3A4"/>
          </p15:clr>
        </p15:guide>
        <p15:guide id="39" pos="1588">
          <p15:clr>
            <a:srgbClr val="A4A3A4"/>
          </p15:clr>
        </p15:guide>
        <p15:guide id="40" pos="1980">
          <p15:clr>
            <a:srgbClr val="A4A3A4"/>
          </p15:clr>
        </p15:guide>
        <p15:guide id="41" pos="2175">
          <p15:clr>
            <a:srgbClr val="A4A3A4"/>
          </p15:clr>
        </p15:guide>
        <p15:guide id="42" pos="2567">
          <p15:clr>
            <a:srgbClr val="A4A3A4"/>
          </p15:clr>
        </p15:guide>
        <p15:guide id="43" pos="2763">
          <p15:clr>
            <a:srgbClr val="A4A3A4"/>
          </p15:clr>
        </p15:guide>
        <p15:guide id="44" pos="3155">
          <p15:clr>
            <a:srgbClr val="A4A3A4"/>
          </p15:clr>
        </p15:guide>
        <p15:guide id="45" pos="3350">
          <p15:clr>
            <a:srgbClr val="A4A3A4"/>
          </p15:clr>
        </p15:guide>
        <p15:guide id="46" pos="3742">
          <p15:clr>
            <a:srgbClr val="547EBF"/>
          </p15:clr>
        </p15:guide>
        <p15:guide id="47" pos="3938">
          <p15:clr>
            <a:srgbClr val="547EBF"/>
          </p15:clr>
        </p15:guide>
        <p15:guide id="48" pos="4330">
          <p15:clr>
            <a:srgbClr val="A4A3A4"/>
          </p15:clr>
        </p15:guide>
        <p15:guide id="49" pos="4525">
          <p15:clr>
            <a:srgbClr val="A4A3A4"/>
          </p15:clr>
        </p15:guide>
        <p15:guide id="50" pos="5113">
          <p15:clr>
            <a:srgbClr val="A4A3A4"/>
          </p15:clr>
        </p15:guide>
        <p15:guide id="51" pos="4917">
          <p15:clr>
            <a:srgbClr val="A4A3A4"/>
          </p15:clr>
        </p15:guide>
        <p15:guide id="52" pos="5505">
          <p15:clr>
            <a:srgbClr val="A4A3A4"/>
          </p15:clr>
        </p15:guide>
        <p15:guide id="53" pos="5700">
          <p15:clr>
            <a:srgbClr val="A4A3A4"/>
          </p15:clr>
        </p15:guide>
        <p15:guide id="54" pos="6092">
          <p15:clr>
            <a:srgbClr val="A4A3A4"/>
          </p15:clr>
        </p15:guide>
        <p15:guide id="55" pos="6288">
          <p15:clr>
            <a:srgbClr val="A4A3A4"/>
          </p15:clr>
        </p15:guide>
        <p15:guide id="56" pos="6680">
          <p15:clr>
            <a:srgbClr val="A4A3A4"/>
          </p15:clr>
        </p15:guide>
        <p15:guide id="57" pos="6876">
          <p15:clr>
            <a:srgbClr val="A4A3A4"/>
          </p15:clr>
        </p15:guide>
        <p15:guide id="58" pos="7267">
          <p15:clr>
            <a:srgbClr val="547EBF"/>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ection Title Color">
    <p:bg>
      <p:bgPr>
        <a:solidFill>
          <a:schemeClr val="tx2"/>
        </a:solidFill>
        <a:effectLst/>
      </p:bgPr>
    </p:bg>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17D53EF6-E97C-46E7-A9D5-30F96F1F21F3}"/>
              </a:ext>
            </a:extLst>
          </p:cNvPr>
          <p:cNvSpPr>
            <a:spLocks noGrp="1"/>
          </p:cNvSpPr>
          <p:nvPr>
            <p:ph type="title"/>
          </p:nvPr>
        </p:nvSpPr>
        <p:spPr>
          <a:xfrm>
            <a:off x="655638" y="2979777"/>
            <a:ext cx="9015411" cy="604798"/>
          </a:xfrm>
        </p:spPr>
        <p:txBody>
          <a:bodyPr vert="horz" lIns="0" tIns="0" rIns="0" bIns="45720" rtlCol="0" anchor="b">
            <a:noAutofit/>
          </a:bodyPr>
          <a:lstStyle>
            <a:lvl1pPr>
              <a:defRPr lang="en-GB" sz="3600" baseline="0" dirty="0">
                <a:solidFill>
                  <a:schemeClr val="bg1"/>
                </a:solidFill>
              </a:defRPr>
            </a:lvl1pPr>
          </a:lstStyle>
          <a:p>
            <a:pPr lvl="0"/>
            <a:r>
              <a:rPr lang="en-US" noProof="0"/>
              <a:t>Click to edit Master title style</a:t>
            </a:r>
          </a:p>
        </p:txBody>
      </p:sp>
    </p:spTree>
    <p:extLst>
      <p:ext uri="{BB962C8B-B14F-4D97-AF65-F5344CB8AC3E}">
        <p14:creationId xmlns:p14="http://schemas.microsoft.com/office/powerpoint/2010/main" val="4017241431"/>
      </p:ext>
    </p:extLst>
  </p:cSld>
  <p:clrMapOvr>
    <a:masterClrMapping/>
  </p:clrMapOvr>
  <p:extLst>
    <p:ext uri="{DCECCB84-F9BA-43D5-87BE-67443E8EF086}">
      <p15:sldGuideLst xmlns:p15="http://schemas.microsoft.com/office/powerpoint/2012/main">
        <p15:guide id="6" pos="413">
          <p15:clr>
            <a:srgbClr val="FFFFFF"/>
          </p15:clr>
        </p15:guide>
        <p15:guide id="7" orient="horz" pos="2258">
          <p15:clr>
            <a:srgbClr val="FFFFFF"/>
          </p15:clr>
        </p15:guide>
        <p15:guide id="8" orient="horz" pos="2160">
          <p15:clr>
            <a:srgbClr val="FFFFFF"/>
          </p15:clr>
        </p15:guide>
        <p15:guide id="9" orient="horz" pos="1866">
          <p15:clr>
            <a:srgbClr val="FFFFFF"/>
          </p15:clr>
        </p15:guide>
        <p15:guide id="10" pos="6092">
          <p15:clr>
            <a:srgbClr val="FFFFFF"/>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ection Title Light Color">
    <p:bg>
      <p:bgPr>
        <a:solidFill>
          <a:srgbClr val="0078D4"/>
        </a:solidFill>
        <a:effectLst/>
      </p:bgPr>
    </p:bg>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17D53EF6-E97C-46E7-A9D5-30F96F1F21F3}"/>
              </a:ext>
            </a:extLst>
          </p:cNvPr>
          <p:cNvSpPr>
            <a:spLocks noGrp="1"/>
          </p:cNvSpPr>
          <p:nvPr>
            <p:ph type="title"/>
          </p:nvPr>
        </p:nvSpPr>
        <p:spPr>
          <a:xfrm>
            <a:off x="655638" y="2979777"/>
            <a:ext cx="9015411" cy="604798"/>
          </a:xfrm>
        </p:spPr>
        <p:txBody>
          <a:bodyPr vert="horz" lIns="0" tIns="0" rIns="0" bIns="45720" rtlCol="0" anchor="b">
            <a:noAutofit/>
          </a:bodyPr>
          <a:lstStyle>
            <a:lvl1pPr>
              <a:defRPr lang="en-GB" sz="3600" baseline="0" dirty="0">
                <a:solidFill>
                  <a:schemeClr val="bg1"/>
                </a:solidFill>
              </a:defRPr>
            </a:lvl1pPr>
          </a:lstStyle>
          <a:p>
            <a:pPr lvl="0"/>
            <a:r>
              <a:rPr lang="en-US" noProof="0"/>
              <a:t>Click to edit Master title style</a:t>
            </a:r>
          </a:p>
        </p:txBody>
      </p:sp>
    </p:spTree>
    <p:extLst>
      <p:ext uri="{BB962C8B-B14F-4D97-AF65-F5344CB8AC3E}">
        <p14:creationId xmlns:p14="http://schemas.microsoft.com/office/powerpoint/2010/main" val="1885100278"/>
      </p:ext>
    </p:extLst>
  </p:cSld>
  <p:clrMapOvr>
    <a:masterClrMapping/>
  </p:clrMapOvr>
  <p:extLst>
    <p:ext uri="{DCECCB84-F9BA-43D5-87BE-67443E8EF086}">
      <p15:sldGuideLst xmlns:p15="http://schemas.microsoft.com/office/powerpoint/2012/main">
        <p15:guide id="6" pos="413">
          <p15:clr>
            <a:srgbClr val="FFFFFF"/>
          </p15:clr>
        </p15:guide>
        <p15:guide id="7" orient="horz" pos="2258">
          <p15:clr>
            <a:srgbClr val="FFFFFF"/>
          </p15:clr>
        </p15:guide>
        <p15:guide id="8" orient="horz" pos="2160">
          <p15:clr>
            <a:srgbClr val="FFFFFF"/>
          </p15:clr>
        </p15:guide>
        <p15:guide id="9" orient="horz" pos="1866">
          <p15:clr>
            <a:srgbClr val="FFFFFF"/>
          </p15:clr>
        </p15:guide>
        <p15:guide id="10" pos="6092">
          <p15:clr>
            <a:srgbClr val="FFFFFF"/>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ection Title">
    <p:bg>
      <p:bgPr>
        <a:solidFill>
          <a:schemeClr val="bg1"/>
        </a:solidFill>
        <a:effectLst/>
      </p:bgPr>
    </p:bg>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17D53EF6-E97C-46E7-A9D5-30F96F1F21F3}"/>
              </a:ext>
            </a:extLst>
          </p:cNvPr>
          <p:cNvSpPr>
            <a:spLocks noGrp="1"/>
          </p:cNvSpPr>
          <p:nvPr>
            <p:ph type="title"/>
          </p:nvPr>
        </p:nvSpPr>
        <p:spPr>
          <a:xfrm>
            <a:off x="655638" y="2979777"/>
            <a:ext cx="9015412" cy="604797"/>
          </a:xfrm>
        </p:spPr>
        <p:txBody>
          <a:bodyPr vert="horz" lIns="0" tIns="0" rIns="0" bIns="45720" rtlCol="0" anchor="b">
            <a:noAutofit/>
          </a:bodyPr>
          <a:lstStyle>
            <a:lvl1pPr>
              <a:defRPr lang="en-GB" sz="3600" baseline="0" dirty="0"/>
            </a:lvl1pPr>
          </a:lstStyle>
          <a:p>
            <a:pPr lvl="0"/>
            <a:r>
              <a:rPr lang="en-US" noProof="0"/>
              <a:t>Click to edit Master title style</a:t>
            </a:r>
          </a:p>
        </p:txBody>
      </p:sp>
    </p:spTree>
    <p:extLst>
      <p:ext uri="{BB962C8B-B14F-4D97-AF65-F5344CB8AC3E}">
        <p14:creationId xmlns:p14="http://schemas.microsoft.com/office/powerpoint/2010/main" val="2615635194"/>
      </p:ext>
    </p:extLst>
  </p:cSld>
  <p:clrMapOvr>
    <a:masterClrMapping/>
  </p:clrMapOvr>
  <p:extLst>
    <p:ext uri="{DCECCB84-F9BA-43D5-87BE-67443E8EF086}">
      <p15:sldGuideLst xmlns:p15="http://schemas.microsoft.com/office/powerpoint/2012/main">
        <p15:guide id="6" pos="413">
          <p15:clr>
            <a:srgbClr val="547EBF"/>
          </p15:clr>
        </p15:guide>
        <p15:guide id="7" pos="6092">
          <p15:clr>
            <a:srgbClr val="547EBF"/>
          </p15:clr>
        </p15:guide>
        <p15:guide id="8" orient="horz" pos="2160">
          <p15:clr>
            <a:srgbClr val="547EBF"/>
          </p15:clr>
        </p15:guide>
        <p15:guide id="9" orient="horz" pos="2258">
          <p15:clr>
            <a:srgbClr val="547EBF"/>
          </p15:clr>
        </p15:guide>
        <p15:guide id="10" orient="horz" pos="1866">
          <p15:clr>
            <a:srgbClr val="547EBF"/>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ection Title Photo Option">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EAB84590-D70C-4035-A905-2A42ABB0C2C7}"/>
              </a:ext>
            </a:extLst>
          </p:cNvPr>
          <p:cNvSpPr>
            <a:spLocks noGrp="1"/>
          </p:cNvSpPr>
          <p:nvPr>
            <p:ph type="pic" sz="quarter" idx="10" hasCustomPrompt="1"/>
          </p:nvPr>
        </p:nvSpPr>
        <p:spPr>
          <a:xfrm>
            <a:off x="0" y="0"/>
            <a:ext cx="12192000" cy="6858000"/>
          </a:xfrm>
        </p:spPr>
        <p:txBody>
          <a:bodyPr/>
          <a:lstStyle>
            <a:lvl1pPr marL="0" indent="0">
              <a:buNone/>
              <a:defRPr/>
            </a:lvl1pPr>
          </a:lstStyle>
          <a:p>
            <a:r>
              <a:rPr lang="en-US"/>
              <a:t> </a:t>
            </a:r>
          </a:p>
        </p:txBody>
      </p:sp>
      <p:sp>
        <p:nvSpPr>
          <p:cNvPr id="5" name="1 Title">
            <a:extLst>
              <a:ext uri="{FF2B5EF4-FFF2-40B4-BE49-F238E27FC236}">
                <a16:creationId xmlns:a16="http://schemas.microsoft.com/office/drawing/2014/main" id="{81A2BCCF-7E5C-410A-BA6B-170B6E461324}"/>
              </a:ext>
            </a:extLst>
          </p:cNvPr>
          <p:cNvSpPr>
            <a:spLocks noGrp="1"/>
          </p:cNvSpPr>
          <p:nvPr>
            <p:ph type="title"/>
          </p:nvPr>
        </p:nvSpPr>
        <p:spPr>
          <a:xfrm>
            <a:off x="655638" y="2979777"/>
            <a:ext cx="9015412" cy="604797"/>
          </a:xfrm>
        </p:spPr>
        <p:txBody>
          <a:bodyPr vert="horz" lIns="0" tIns="0" rIns="0" bIns="45720" rtlCol="0" anchor="b">
            <a:noAutofit/>
          </a:bodyPr>
          <a:lstStyle>
            <a:lvl1pPr>
              <a:defRPr lang="en-GB" sz="3600" baseline="0" dirty="0">
                <a:solidFill>
                  <a:schemeClr val="bg1"/>
                </a:solidFill>
              </a:defRPr>
            </a:lvl1pPr>
          </a:lstStyle>
          <a:p>
            <a:pPr lvl="0"/>
            <a:r>
              <a:rPr lang="en-US" noProof="0"/>
              <a:t>Click to edit Master title style</a:t>
            </a:r>
          </a:p>
        </p:txBody>
      </p:sp>
    </p:spTree>
    <p:extLst>
      <p:ext uri="{BB962C8B-B14F-4D97-AF65-F5344CB8AC3E}">
        <p14:creationId xmlns:p14="http://schemas.microsoft.com/office/powerpoint/2010/main" val="11030067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hoto_Option 2">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24A352F2-C61A-43CF-8620-3E68DD369544}"/>
              </a:ext>
              <a:ext uri="{C183D7F6-B498-43B3-948B-1728B52AA6E4}">
                <adec:decorative xmlns:adec="http://schemas.microsoft.com/office/drawing/2017/decorative" val="1"/>
              </a:ext>
            </a:extLst>
          </p:cNvPr>
          <p:cNvSpPr>
            <a:spLocks noGrp="1"/>
          </p:cNvSpPr>
          <p:nvPr>
            <p:ph type="pic" sz="quarter" idx="15" hasCustomPrompt="1"/>
          </p:nvPr>
        </p:nvSpPr>
        <p:spPr>
          <a:xfrm>
            <a:off x="0" y="0"/>
            <a:ext cx="12192000" cy="6858000"/>
          </a:xfrm>
        </p:spPr>
        <p:txBody>
          <a:bodyPr/>
          <a:lstStyle>
            <a:lvl1pPr marL="0" indent="0">
              <a:buNone/>
              <a:defRPr/>
            </a:lvl1pPr>
          </a:lstStyle>
          <a:p>
            <a:r>
              <a:rPr lang="en-US"/>
              <a:t> </a:t>
            </a:r>
          </a:p>
        </p:txBody>
      </p:sp>
      <p:sp>
        <p:nvSpPr>
          <p:cNvPr id="4" name="Title 1">
            <a:extLst>
              <a:ext uri="{FF2B5EF4-FFF2-40B4-BE49-F238E27FC236}">
                <a16:creationId xmlns:a16="http://schemas.microsoft.com/office/drawing/2014/main" id="{9D8C86D7-EAA8-4501-8EDD-AE161F095B86}"/>
              </a:ext>
              <a:ext uri="{C183D7F6-B498-43B3-948B-1728B52AA6E4}">
                <adec:decorative xmlns:adec="http://schemas.microsoft.com/office/drawing/2017/decorative" val="0"/>
              </a:ext>
            </a:extLst>
          </p:cNvPr>
          <p:cNvSpPr>
            <a:spLocks noGrp="1"/>
          </p:cNvSpPr>
          <p:nvPr>
            <p:ph type="title" hasCustomPrompt="1"/>
          </p:nvPr>
        </p:nvSpPr>
        <p:spPr>
          <a:xfrm>
            <a:off x="621452" y="4519136"/>
            <a:ext cx="10960948" cy="738664"/>
          </a:xfrm>
          <a:noFill/>
        </p:spPr>
        <p:txBody>
          <a:bodyPr wrap="square" lIns="0" tIns="0" rIns="0" bIns="182880" anchor="b" anchorCtr="0">
            <a:noAutofit/>
          </a:bodyPr>
          <a:lstStyle>
            <a:lvl1pPr>
              <a:lnSpc>
                <a:spcPct val="100000"/>
              </a:lnSpc>
              <a:defRPr sz="3600" strike="noStrike" spc="-147" baseline="0">
                <a:solidFill>
                  <a:schemeClr val="bg2"/>
                </a:solidFill>
              </a:defRPr>
            </a:lvl1pPr>
          </a:lstStyle>
          <a:p>
            <a:r>
              <a:rPr lang="en-US"/>
              <a:t>Presentation Title</a:t>
            </a:r>
          </a:p>
        </p:txBody>
      </p:sp>
      <p:sp>
        <p:nvSpPr>
          <p:cNvPr id="5" name="Text Placeholder 4">
            <a:extLst>
              <a:ext uri="{FF2B5EF4-FFF2-40B4-BE49-F238E27FC236}">
                <a16:creationId xmlns:a16="http://schemas.microsoft.com/office/drawing/2014/main" id="{84E82A4B-4AB3-47C1-ABE9-83275C6ABAA1}"/>
              </a:ext>
              <a:ext uri="{C183D7F6-B498-43B3-948B-1728B52AA6E4}">
                <adec:decorative xmlns:adec="http://schemas.microsoft.com/office/drawing/2017/decorative" val="0"/>
              </a:ext>
            </a:extLst>
          </p:cNvPr>
          <p:cNvSpPr>
            <a:spLocks noGrp="1"/>
          </p:cNvSpPr>
          <p:nvPr>
            <p:ph type="body" sz="quarter" idx="12" hasCustomPrompt="1"/>
          </p:nvPr>
        </p:nvSpPr>
        <p:spPr>
          <a:xfrm>
            <a:off x="621759" y="5257800"/>
            <a:ext cx="10960641" cy="915892"/>
          </a:xfrm>
          <a:noFill/>
        </p:spPr>
        <p:txBody>
          <a:bodyPr lIns="0" tIns="0" rIns="0" bIns="0" anchor="t">
            <a:noAutofit/>
          </a:bodyPr>
          <a:lstStyle>
            <a:lvl1pPr marL="0" indent="0">
              <a:lnSpc>
                <a:spcPct val="100000"/>
              </a:lnSpc>
              <a:spcBef>
                <a:spcPts val="0"/>
              </a:spcBef>
              <a:buNone/>
              <a:defRPr lang="en-US" sz="2200" kern="1200" spc="0" baseline="0" dirty="0">
                <a:solidFill>
                  <a:schemeClr val="bg2"/>
                </a:solidFill>
                <a:latin typeface="+mn-lt"/>
                <a:ea typeface="+mn-ea"/>
                <a:cs typeface="Segoe UI" panose="020B0502040204020203" pitchFamily="34" charset="0"/>
              </a:defRPr>
            </a:lvl1pPr>
          </a:lstStyle>
          <a:p>
            <a:pPr lvl="0"/>
            <a:r>
              <a:rPr lang="en-US"/>
              <a:t>Presenter Name</a:t>
            </a:r>
          </a:p>
        </p:txBody>
      </p:sp>
    </p:spTree>
    <p:extLst>
      <p:ext uri="{BB962C8B-B14F-4D97-AF65-F5344CB8AC3E}">
        <p14:creationId xmlns:p14="http://schemas.microsoft.com/office/powerpoint/2010/main" val="338732072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1 Title">
            <a:extLst>
              <a:ext uri="{FF2B5EF4-FFF2-40B4-BE49-F238E27FC236}">
                <a16:creationId xmlns:a16="http://schemas.microsoft.com/office/drawing/2014/main" id="{935C9167-B5C7-4834-AC78-240C8C3EF11E}"/>
              </a:ext>
            </a:extLst>
          </p:cNvPr>
          <p:cNvSpPr>
            <a:spLocks noGrp="1"/>
          </p:cNvSpPr>
          <p:nvPr>
            <p:ph type="title"/>
          </p:nvPr>
        </p:nvSpPr>
        <p:spPr>
          <a:xfrm>
            <a:off x="655637" y="630237"/>
            <a:ext cx="4352926" cy="2493962"/>
          </a:xfrm>
        </p:spPr>
        <p:txBody>
          <a:bodyPr anchor="ctr">
            <a:noAutofit/>
          </a:bodyPr>
          <a:lstStyle>
            <a:lvl1pPr algn="ctr">
              <a:defRPr/>
            </a:lvl1pPr>
          </a:lstStyle>
          <a:p>
            <a:r>
              <a:rPr lang="en-US" noProof="0"/>
              <a:t>Click to edit Master title style</a:t>
            </a:r>
          </a:p>
        </p:txBody>
      </p:sp>
      <p:sp>
        <p:nvSpPr>
          <p:cNvPr id="4" name="2 Text Placeholder">
            <a:extLst>
              <a:ext uri="{FF2B5EF4-FFF2-40B4-BE49-F238E27FC236}">
                <a16:creationId xmlns:a16="http://schemas.microsoft.com/office/drawing/2014/main" id="{0E780C89-4FC1-4FE7-AFCA-1C41A1B0944C}"/>
              </a:ext>
            </a:extLst>
          </p:cNvPr>
          <p:cNvSpPr>
            <a:spLocks noGrp="1"/>
          </p:cNvSpPr>
          <p:nvPr>
            <p:ph type="body" sz="quarter" idx="10"/>
          </p:nvPr>
        </p:nvSpPr>
        <p:spPr>
          <a:xfrm>
            <a:off x="655320" y="3584448"/>
            <a:ext cx="4352925" cy="2643188"/>
          </a:xfrm>
          <a:prstGeom prst="rect">
            <a:avLst/>
          </a:prstGeom>
        </p:spPr>
        <p:txBody>
          <a:bodyPr>
            <a:noAutofit/>
          </a:bodyPr>
          <a:lstStyle>
            <a:lvl1pPr marL="0" indent="0">
              <a:buNone/>
              <a:defRPr sz="24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noProof="0"/>
              <a:t>Click to edit Master text styles</a:t>
            </a:r>
          </a:p>
        </p:txBody>
      </p:sp>
      <p:sp>
        <p:nvSpPr>
          <p:cNvPr id="9" name="Picture Placeholder 8">
            <a:extLst>
              <a:ext uri="{FF2B5EF4-FFF2-40B4-BE49-F238E27FC236}">
                <a16:creationId xmlns:a16="http://schemas.microsoft.com/office/drawing/2014/main" id="{B03C246A-8E6B-4528-976A-954C6D12B933}"/>
              </a:ext>
              <a:ext uri="{C183D7F6-B498-43B3-948B-1728B52AA6E4}">
                <adec:decorative xmlns:adec="http://schemas.microsoft.com/office/drawing/2017/decorative" val="1"/>
              </a:ext>
            </a:extLst>
          </p:cNvPr>
          <p:cNvSpPr>
            <a:spLocks noGrp="1"/>
          </p:cNvSpPr>
          <p:nvPr>
            <p:ph type="pic" sz="quarter" idx="15" hasCustomPrompt="1"/>
          </p:nvPr>
        </p:nvSpPr>
        <p:spPr>
          <a:xfrm>
            <a:off x="5334000" y="0"/>
            <a:ext cx="6858000" cy="6858000"/>
          </a:xfrm>
          <a:solidFill>
            <a:srgbClr val="243A5E"/>
          </a:solidFill>
        </p:spPr>
        <p:txBody>
          <a:bodyPr tIns="1828800" anchor="t"/>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Tree>
    <p:extLst>
      <p:ext uri="{BB962C8B-B14F-4D97-AF65-F5344CB8AC3E}">
        <p14:creationId xmlns:p14="http://schemas.microsoft.com/office/powerpoint/2010/main" val="4067806936"/>
      </p:ext>
    </p:extLst>
  </p:cSld>
  <p:clrMapOvr>
    <a:masterClrMapping/>
  </p:clrMapOvr>
  <p:extLst>
    <p:ext uri="{DCECCB84-F9BA-43D5-87BE-67443E8EF086}">
      <p15:sldGuideLst xmlns:p15="http://schemas.microsoft.com/office/powerpoint/2012/main">
        <p15:guide id="17" orient="horz" pos="1964">
          <p15:clr>
            <a:srgbClr val="547EBF"/>
          </p15:clr>
        </p15:guide>
        <p15:guide id="18" orient="horz" pos="2258">
          <p15:clr>
            <a:srgbClr val="547EBF"/>
          </p15:clr>
        </p15:guide>
        <p15:guide id="19" pos="3350">
          <p15:clr>
            <a:srgbClr val="547EBF"/>
          </p15:clr>
        </p15:guide>
        <p15:guide id="20" pos="3155">
          <p15:clr>
            <a:srgbClr val="547EBF"/>
          </p15:clr>
        </p15:guide>
        <p15:guide id="21" pos="413">
          <p15:clr>
            <a:srgbClr val="547EBF"/>
          </p15:clr>
        </p15:guide>
        <p15:guide id="22" orient="horz" pos="397">
          <p15:clr>
            <a:srgbClr val="547EBF"/>
          </p15:clr>
        </p15:guide>
        <p15:guide id="23" orient="horz" pos="3923">
          <p15:clr>
            <a:srgbClr val="547EBF"/>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 Content - Square Photo ">
    <p:spTree>
      <p:nvGrpSpPr>
        <p:cNvPr id="1" name=""/>
        <p:cNvGrpSpPr/>
        <p:nvPr/>
      </p:nvGrpSpPr>
      <p:grpSpPr>
        <a:xfrm>
          <a:off x="0" y="0"/>
          <a:ext cx="0" cy="0"/>
          <a:chOff x="0" y="0"/>
          <a:chExt cx="0" cy="0"/>
        </a:xfrm>
      </p:grpSpPr>
      <p:sp>
        <p:nvSpPr>
          <p:cNvPr id="3" name="1 Title">
            <a:extLst>
              <a:ext uri="{FF2B5EF4-FFF2-40B4-BE49-F238E27FC236}">
                <a16:creationId xmlns:a16="http://schemas.microsoft.com/office/drawing/2014/main" id="{935C9167-B5C7-4834-AC78-240C8C3EF11E}"/>
              </a:ext>
            </a:extLst>
          </p:cNvPr>
          <p:cNvSpPr>
            <a:spLocks noGrp="1"/>
          </p:cNvSpPr>
          <p:nvPr>
            <p:ph type="title" hasCustomPrompt="1"/>
          </p:nvPr>
        </p:nvSpPr>
        <p:spPr>
          <a:xfrm>
            <a:off x="655637" y="320040"/>
            <a:ext cx="4352926" cy="461665"/>
          </a:xfrm>
        </p:spPr>
        <p:txBody>
          <a:bodyPr anchor="t">
            <a:noAutofit/>
          </a:bodyPr>
          <a:lstStyle>
            <a:lvl1pPr algn="l">
              <a:defRPr/>
            </a:lvl1pPr>
          </a:lstStyle>
          <a:p>
            <a:r>
              <a:rPr lang="en-US" noProof="0"/>
              <a:t>Title</a:t>
            </a:r>
          </a:p>
        </p:txBody>
      </p:sp>
      <p:sp>
        <p:nvSpPr>
          <p:cNvPr id="8" name="Text Placeholder 7">
            <a:extLst>
              <a:ext uri="{FF2B5EF4-FFF2-40B4-BE49-F238E27FC236}">
                <a16:creationId xmlns:a16="http://schemas.microsoft.com/office/drawing/2014/main" id="{81A8F63C-5D9B-4647-8C88-F5B85777FE46}"/>
              </a:ext>
            </a:extLst>
          </p:cNvPr>
          <p:cNvSpPr>
            <a:spLocks noGrp="1"/>
          </p:cNvSpPr>
          <p:nvPr>
            <p:ph type="body" sz="quarter" idx="16"/>
          </p:nvPr>
        </p:nvSpPr>
        <p:spPr>
          <a:xfrm>
            <a:off x="655320" y="1408113"/>
            <a:ext cx="4352925" cy="4819650"/>
          </a:xfrm>
        </p:spPr>
        <p:txBody>
          <a:bodyPr/>
          <a:lstStyle>
            <a:lvl1pPr marL="0" indent="0">
              <a:buNone/>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Picture Placeholder 8">
            <a:extLst>
              <a:ext uri="{FF2B5EF4-FFF2-40B4-BE49-F238E27FC236}">
                <a16:creationId xmlns:a16="http://schemas.microsoft.com/office/drawing/2014/main" id="{B03C246A-8E6B-4528-976A-954C6D12B933}"/>
              </a:ext>
              <a:ext uri="{C183D7F6-B498-43B3-948B-1728B52AA6E4}">
                <adec:decorative xmlns:adec="http://schemas.microsoft.com/office/drawing/2017/decorative" val="1"/>
              </a:ext>
            </a:extLst>
          </p:cNvPr>
          <p:cNvSpPr>
            <a:spLocks noGrp="1"/>
          </p:cNvSpPr>
          <p:nvPr>
            <p:ph type="pic" sz="quarter" idx="15" hasCustomPrompt="1"/>
          </p:nvPr>
        </p:nvSpPr>
        <p:spPr>
          <a:xfrm>
            <a:off x="5333682" y="0"/>
            <a:ext cx="6858000" cy="6858000"/>
          </a:xfrm>
          <a:solidFill>
            <a:srgbClr val="243A5E"/>
          </a:solidFill>
        </p:spPr>
        <p:txBody>
          <a:bodyPr tIns="1828800" anchor="t"/>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Tree>
    <p:extLst>
      <p:ext uri="{BB962C8B-B14F-4D97-AF65-F5344CB8AC3E}">
        <p14:creationId xmlns:p14="http://schemas.microsoft.com/office/powerpoint/2010/main" val="1962283211"/>
      </p:ext>
    </p:extLst>
  </p:cSld>
  <p:clrMapOvr>
    <a:masterClrMapping/>
  </p:clrMapOvr>
  <p:extLst>
    <p:ext uri="{DCECCB84-F9BA-43D5-87BE-67443E8EF086}">
      <p15:sldGuideLst xmlns:p15="http://schemas.microsoft.com/office/powerpoint/2012/main">
        <p15:guide id="17" orient="horz" pos="864">
          <p15:clr>
            <a:srgbClr val="547EBF"/>
          </p15:clr>
        </p15:guide>
        <p15:guide id="18" orient="horz" pos="2258">
          <p15:clr>
            <a:srgbClr val="547EBF"/>
          </p15:clr>
        </p15:guide>
        <p15:guide id="19" pos="3350">
          <p15:clr>
            <a:srgbClr val="547EBF"/>
          </p15:clr>
        </p15:guide>
        <p15:guide id="20" pos="3155">
          <p15:clr>
            <a:srgbClr val="547EBF"/>
          </p15:clr>
        </p15:guide>
        <p15:guide id="21" pos="413">
          <p15:clr>
            <a:srgbClr val="547EBF"/>
          </p15:clr>
        </p15:guide>
        <p15:guide id="22" orient="horz" pos="397">
          <p15:clr>
            <a:srgbClr val="547EBF"/>
          </p15:clr>
        </p15:guide>
        <p15:guide id="23" orient="horz" pos="3923">
          <p15:clr>
            <a:srgbClr val="547EBF"/>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 Subtitle - Content - Square Photo ">
    <p:spTree>
      <p:nvGrpSpPr>
        <p:cNvPr id="1" name=""/>
        <p:cNvGrpSpPr/>
        <p:nvPr/>
      </p:nvGrpSpPr>
      <p:grpSpPr>
        <a:xfrm>
          <a:off x="0" y="0"/>
          <a:ext cx="0" cy="0"/>
          <a:chOff x="0" y="0"/>
          <a:chExt cx="0" cy="0"/>
        </a:xfrm>
      </p:grpSpPr>
      <p:sp>
        <p:nvSpPr>
          <p:cNvPr id="3" name="1 Title">
            <a:extLst>
              <a:ext uri="{FF2B5EF4-FFF2-40B4-BE49-F238E27FC236}">
                <a16:creationId xmlns:a16="http://schemas.microsoft.com/office/drawing/2014/main" id="{935C9167-B5C7-4834-AC78-240C8C3EF11E}"/>
              </a:ext>
            </a:extLst>
          </p:cNvPr>
          <p:cNvSpPr>
            <a:spLocks noGrp="1"/>
          </p:cNvSpPr>
          <p:nvPr>
            <p:ph type="title" hasCustomPrompt="1"/>
          </p:nvPr>
        </p:nvSpPr>
        <p:spPr>
          <a:xfrm>
            <a:off x="655637" y="320040"/>
            <a:ext cx="4352926" cy="461665"/>
          </a:xfrm>
        </p:spPr>
        <p:txBody>
          <a:bodyPr anchor="t">
            <a:noAutofit/>
          </a:bodyPr>
          <a:lstStyle>
            <a:lvl1pPr algn="l">
              <a:defRPr/>
            </a:lvl1pPr>
          </a:lstStyle>
          <a:p>
            <a:r>
              <a:rPr lang="en-US" noProof="0"/>
              <a:t>Title</a:t>
            </a:r>
          </a:p>
        </p:txBody>
      </p:sp>
      <p:sp>
        <p:nvSpPr>
          <p:cNvPr id="5" name="2 Subtitle">
            <a:extLst>
              <a:ext uri="{FF2B5EF4-FFF2-40B4-BE49-F238E27FC236}">
                <a16:creationId xmlns:a16="http://schemas.microsoft.com/office/drawing/2014/main" id="{DC107B4A-1D3A-4EF0-9403-12610B8F84FE}"/>
              </a:ext>
            </a:extLst>
          </p:cNvPr>
          <p:cNvSpPr>
            <a:spLocks noGrp="1"/>
          </p:cNvSpPr>
          <p:nvPr>
            <p:ph type="subTitle" idx="1"/>
          </p:nvPr>
        </p:nvSpPr>
        <p:spPr>
          <a:xfrm>
            <a:off x="655638" y="786383"/>
            <a:ext cx="4352926" cy="461665"/>
          </a:xfrm>
          <a:prstGeom prst="rect">
            <a:avLst/>
          </a:prstGeom>
        </p:spPr>
        <p:txBody>
          <a:bodyPr>
            <a:normAutofit/>
          </a:bodyPr>
          <a:lstStyle>
            <a:lvl1pPr marL="0" indent="0" algn="l" defTabSz="932688">
              <a:lnSpc>
                <a:spcPct val="100000"/>
              </a:lnSpc>
              <a:spcBef>
                <a:spcPts val="672"/>
              </a:spcBef>
              <a:buFontTx/>
              <a:buNone/>
              <a:defRPr sz="2000" baseline="0">
                <a:solidFill>
                  <a:schemeClr val="tx1"/>
                </a:solidFill>
              </a:defRPr>
            </a:lvl1pPr>
            <a:lvl2pPr marL="0" indent="0" algn="l" defTabSz="932688">
              <a:lnSpc>
                <a:spcPct val="100000"/>
              </a:lnSpc>
              <a:spcBef>
                <a:spcPts val="672"/>
              </a:spcBef>
              <a:buFontTx/>
              <a:buNone/>
              <a:defRPr sz="2200" baseline="0">
                <a:solidFill>
                  <a:schemeClr val="tx1"/>
                </a:solidFill>
              </a:defRPr>
            </a:lvl2pPr>
            <a:lvl3pPr marL="0" indent="0" algn="l" defTabSz="932688">
              <a:lnSpc>
                <a:spcPct val="100000"/>
              </a:lnSpc>
              <a:spcBef>
                <a:spcPts val="672"/>
              </a:spcBef>
              <a:buFontTx/>
              <a:buNone/>
              <a:defRPr sz="2200" baseline="0">
                <a:solidFill>
                  <a:schemeClr val="tx1"/>
                </a:solidFill>
              </a:defRPr>
            </a:lvl3pPr>
            <a:lvl4pPr marL="0" indent="0" algn="l" defTabSz="93268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688">
              <a:lnSpc>
                <a:spcPct val="100000"/>
              </a:lnSpc>
              <a:spcBef>
                <a:spcPts val="672"/>
              </a:spcBef>
              <a:buFontTx/>
              <a:buNone/>
              <a:defRPr sz="2200" baseline="0">
                <a:solidFill>
                  <a:schemeClr val="tx1"/>
                </a:solidFill>
              </a:defRPr>
            </a:lvl6pPr>
            <a:lvl7pPr marL="0" indent="0" algn="l" defTabSz="932688">
              <a:lnSpc>
                <a:spcPct val="100000"/>
              </a:lnSpc>
              <a:spcBef>
                <a:spcPts val="672"/>
              </a:spcBef>
              <a:buFontTx/>
              <a:buNone/>
              <a:defRPr sz="2200" baseline="0">
                <a:solidFill>
                  <a:schemeClr val="tx1"/>
                </a:solidFill>
              </a:defRPr>
            </a:lvl7pPr>
            <a:lvl8pPr marL="0" indent="0" algn="l" defTabSz="932688">
              <a:lnSpc>
                <a:spcPct val="100000"/>
              </a:lnSpc>
              <a:spcBef>
                <a:spcPts val="672"/>
              </a:spcBef>
              <a:buFontTx/>
              <a:buNone/>
              <a:defRPr sz="2200" baseline="0">
                <a:solidFill>
                  <a:schemeClr val="tx1"/>
                </a:solidFill>
              </a:defRPr>
            </a:lvl8pPr>
            <a:lvl9pPr marL="0" indent="0" algn="l" defTabSz="932688">
              <a:lnSpc>
                <a:spcPct val="100000"/>
              </a:lnSpc>
              <a:spcBef>
                <a:spcPts val="672"/>
              </a:spcBef>
              <a:buFontTx/>
              <a:buNone/>
              <a:defRPr sz="2200" baseline="0">
                <a:solidFill>
                  <a:schemeClr val="tx1"/>
                </a:solidFill>
              </a:defRPr>
            </a:lvl9pPr>
          </a:lstStyle>
          <a:p>
            <a:r>
              <a:rPr lang="en-US" noProof="0"/>
              <a:t>Click to edit Master subtitle style</a:t>
            </a:r>
          </a:p>
        </p:txBody>
      </p:sp>
      <p:sp>
        <p:nvSpPr>
          <p:cNvPr id="8" name="Text Placeholder 7">
            <a:extLst>
              <a:ext uri="{FF2B5EF4-FFF2-40B4-BE49-F238E27FC236}">
                <a16:creationId xmlns:a16="http://schemas.microsoft.com/office/drawing/2014/main" id="{81A8F63C-5D9B-4647-8C88-F5B85777FE46}"/>
              </a:ext>
            </a:extLst>
          </p:cNvPr>
          <p:cNvSpPr>
            <a:spLocks noGrp="1"/>
          </p:cNvSpPr>
          <p:nvPr>
            <p:ph type="body" sz="quarter" idx="16"/>
          </p:nvPr>
        </p:nvSpPr>
        <p:spPr>
          <a:xfrm>
            <a:off x="655320" y="1408113"/>
            <a:ext cx="4352925" cy="4819650"/>
          </a:xfrm>
        </p:spPr>
        <p:txBody>
          <a:bodyPr/>
          <a:lstStyle>
            <a:lvl1pPr marL="0" indent="0">
              <a:buNone/>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Picture Placeholder 8">
            <a:extLst>
              <a:ext uri="{FF2B5EF4-FFF2-40B4-BE49-F238E27FC236}">
                <a16:creationId xmlns:a16="http://schemas.microsoft.com/office/drawing/2014/main" id="{B03C246A-8E6B-4528-976A-954C6D12B933}"/>
              </a:ext>
              <a:ext uri="{C183D7F6-B498-43B3-948B-1728B52AA6E4}">
                <adec:decorative xmlns:adec="http://schemas.microsoft.com/office/drawing/2017/decorative" val="1"/>
              </a:ext>
            </a:extLst>
          </p:cNvPr>
          <p:cNvSpPr>
            <a:spLocks noGrp="1"/>
          </p:cNvSpPr>
          <p:nvPr>
            <p:ph type="pic" sz="quarter" idx="15" hasCustomPrompt="1"/>
          </p:nvPr>
        </p:nvSpPr>
        <p:spPr>
          <a:xfrm>
            <a:off x="5333682" y="0"/>
            <a:ext cx="6858000" cy="6858000"/>
          </a:xfrm>
          <a:solidFill>
            <a:srgbClr val="243A5E"/>
          </a:solidFill>
        </p:spPr>
        <p:txBody>
          <a:bodyPr tIns="1828800" anchor="t"/>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Tree>
    <p:extLst>
      <p:ext uri="{BB962C8B-B14F-4D97-AF65-F5344CB8AC3E}">
        <p14:creationId xmlns:p14="http://schemas.microsoft.com/office/powerpoint/2010/main" val="1325399896"/>
      </p:ext>
    </p:extLst>
  </p:cSld>
  <p:clrMapOvr>
    <a:masterClrMapping/>
  </p:clrMapOvr>
  <p:extLst>
    <p:ext uri="{DCECCB84-F9BA-43D5-87BE-67443E8EF086}">
      <p15:sldGuideLst xmlns:p15="http://schemas.microsoft.com/office/powerpoint/2012/main">
        <p15:guide id="17" orient="horz" pos="864">
          <p15:clr>
            <a:srgbClr val="547EBF"/>
          </p15:clr>
        </p15:guide>
        <p15:guide id="18" orient="horz" pos="2258">
          <p15:clr>
            <a:srgbClr val="547EBF"/>
          </p15:clr>
        </p15:guide>
        <p15:guide id="19" pos="3350">
          <p15:clr>
            <a:srgbClr val="547EBF"/>
          </p15:clr>
        </p15:guide>
        <p15:guide id="20" pos="3155">
          <p15:clr>
            <a:srgbClr val="547EBF"/>
          </p15:clr>
        </p15:guide>
        <p15:guide id="21" pos="413">
          <p15:clr>
            <a:srgbClr val="547EBF"/>
          </p15:clr>
        </p15:guide>
        <p15:guide id="22" orient="horz" pos="397">
          <p15:clr>
            <a:srgbClr val="547EBF"/>
          </p15:clr>
        </p15:guide>
        <p15:guide id="23" orient="horz" pos="3923">
          <p15:clr>
            <a:srgbClr val="547EBF"/>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4" name="1 Title">
            <a:extLst>
              <a:ext uri="{FF2B5EF4-FFF2-40B4-BE49-F238E27FC236}">
                <a16:creationId xmlns:a16="http://schemas.microsoft.com/office/drawing/2014/main" id="{30C802C8-07B4-43F8-A724-613255E706EA}"/>
              </a:ext>
            </a:extLst>
          </p:cNvPr>
          <p:cNvSpPr>
            <a:spLocks noGrp="1"/>
          </p:cNvSpPr>
          <p:nvPr>
            <p:ph type="title" hasCustomPrompt="1"/>
          </p:nvPr>
        </p:nvSpPr>
        <p:spPr>
          <a:xfrm>
            <a:off x="655637" y="-461665"/>
            <a:ext cx="4352926" cy="461665"/>
          </a:xfrm>
        </p:spPr>
        <p:txBody>
          <a:bodyPr anchor="b">
            <a:noAutofit/>
          </a:bodyPr>
          <a:lstStyle>
            <a:lvl1pPr algn="ctr">
              <a:defRPr/>
            </a:lvl1pPr>
          </a:lstStyle>
          <a:p>
            <a:r>
              <a:rPr lang="en-US" noProof="0"/>
              <a:t>Title</a:t>
            </a:r>
          </a:p>
        </p:txBody>
      </p:sp>
      <p:sp>
        <p:nvSpPr>
          <p:cNvPr id="16" name="Text Placeholder 6">
            <a:extLst>
              <a:ext uri="{FF2B5EF4-FFF2-40B4-BE49-F238E27FC236}">
                <a16:creationId xmlns:a16="http://schemas.microsoft.com/office/drawing/2014/main" id="{49244260-7270-4E52-B887-E991DA8E4E28}"/>
              </a:ext>
            </a:extLst>
          </p:cNvPr>
          <p:cNvSpPr>
            <a:spLocks noGrp="1"/>
          </p:cNvSpPr>
          <p:nvPr>
            <p:ph idx="16" hasCustomPrompt="1"/>
          </p:nvPr>
        </p:nvSpPr>
        <p:spPr>
          <a:xfrm>
            <a:off x="655638" y="630237"/>
            <a:ext cx="4352925" cy="5597525"/>
          </a:xfrm>
          <a:prstGeom prst="rect">
            <a:avLst/>
          </a:prstGeom>
        </p:spPr>
        <p:txBody>
          <a:bodyPr vert="horz" lIns="0" tIns="0" rIns="0" bIns="0" rtlCol="0">
            <a:normAutofit/>
          </a:bodyPr>
          <a:lstStyle>
            <a:lvl1pPr marL="0" indent="0">
              <a:buNone/>
              <a:defRPr sz="2400"/>
            </a:lvl1pPr>
            <a:lvl2pPr marL="310896" indent="0">
              <a:buNone/>
              <a:defRPr/>
            </a:lvl2pPr>
            <a:lvl3pPr marL="621792" indent="0">
              <a:buNone/>
              <a:defRPr/>
            </a:lvl3pPr>
            <a:lvl4pPr marL="932688" indent="0">
              <a:buNone/>
              <a:defRPr/>
            </a:lvl4pPr>
            <a:lvl5pPr marL="1225296" indent="0">
              <a:buNone/>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Picture Placeholder 8">
            <a:extLst>
              <a:ext uri="{FF2B5EF4-FFF2-40B4-BE49-F238E27FC236}">
                <a16:creationId xmlns:a16="http://schemas.microsoft.com/office/drawing/2014/main" id="{9F6E60FE-54B4-4C7F-AB24-D739EFDBAD7B}"/>
              </a:ext>
              <a:ext uri="{C183D7F6-B498-43B3-948B-1728B52AA6E4}">
                <adec:decorative xmlns:adec="http://schemas.microsoft.com/office/drawing/2017/decorative" val="1"/>
              </a:ext>
            </a:extLst>
          </p:cNvPr>
          <p:cNvSpPr>
            <a:spLocks noGrp="1"/>
          </p:cNvSpPr>
          <p:nvPr>
            <p:ph type="pic" sz="quarter" idx="15" hasCustomPrompt="1"/>
          </p:nvPr>
        </p:nvSpPr>
        <p:spPr>
          <a:xfrm>
            <a:off x="5333682" y="0"/>
            <a:ext cx="6858000" cy="6861524"/>
          </a:xfrm>
          <a:solidFill>
            <a:srgbClr val="243A5E"/>
          </a:solidFill>
        </p:spPr>
        <p:txBody>
          <a:bodyPr tIns="182880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Tree>
    <p:extLst>
      <p:ext uri="{BB962C8B-B14F-4D97-AF65-F5344CB8AC3E}">
        <p14:creationId xmlns:p14="http://schemas.microsoft.com/office/powerpoint/2010/main" val="1354204857"/>
      </p:ext>
    </p:extLst>
  </p:cSld>
  <p:clrMapOvr>
    <a:masterClrMapping/>
  </p:clrMapOvr>
  <p:extLst>
    <p:ext uri="{DCECCB84-F9BA-43D5-87BE-67443E8EF086}">
      <p15:sldGuideLst xmlns:p15="http://schemas.microsoft.com/office/powerpoint/2012/main">
        <p15:guide id="10" orient="horz" pos="397">
          <p15:clr>
            <a:srgbClr val="547EBF"/>
          </p15:clr>
        </p15:guide>
        <p15:guide id="11" pos="3155">
          <p15:clr>
            <a:srgbClr val="547EBF"/>
          </p15:clr>
        </p15:guide>
        <p15:guide id="12" pos="3350">
          <p15:clr>
            <a:srgbClr val="547EBF"/>
          </p15:clr>
        </p15:guide>
        <p15:guide id="13" pos="413">
          <p15:clr>
            <a:srgbClr val="547EBF"/>
          </p15:clr>
        </p15:guide>
        <p15:guide id="14" orient="horz" pos="3923">
          <p15:clr>
            <a:srgbClr val="547EBF"/>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1 Title">
            <a:extLst>
              <a:ext uri="{FF2B5EF4-FFF2-40B4-BE49-F238E27FC236}">
                <a16:creationId xmlns:a16="http://schemas.microsoft.com/office/drawing/2014/main" id="{84E2C6C6-B442-4DE7-9C6C-405B9005314D}"/>
              </a:ext>
            </a:extLst>
          </p:cNvPr>
          <p:cNvSpPr>
            <a:spLocks noGrp="1"/>
          </p:cNvSpPr>
          <p:nvPr>
            <p:ph type="title" hasCustomPrompt="1"/>
          </p:nvPr>
        </p:nvSpPr>
        <p:spPr>
          <a:xfrm>
            <a:off x="655637" y="2979738"/>
            <a:ext cx="4352925" cy="3248025"/>
          </a:xfrm>
        </p:spPr>
        <p:txBody>
          <a:bodyPr anchor="t">
            <a:noAutofit/>
          </a:bodyPr>
          <a:lstStyle>
            <a:lvl1pPr>
              <a:defRPr sz="2800"/>
            </a:lvl1pPr>
          </a:lstStyle>
          <a:p>
            <a:r>
              <a:rPr lang="en-US" noProof="0"/>
              <a:t>Square photo layout with smaller text</a:t>
            </a:r>
          </a:p>
        </p:txBody>
      </p:sp>
      <p:sp>
        <p:nvSpPr>
          <p:cNvPr id="7" name="Picture Placeholder 8">
            <a:extLst>
              <a:ext uri="{FF2B5EF4-FFF2-40B4-BE49-F238E27FC236}">
                <a16:creationId xmlns:a16="http://schemas.microsoft.com/office/drawing/2014/main" id="{557F8FE2-0CEA-423C-A997-F795E3DC7448}"/>
              </a:ext>
              <a:ext uri="{C183D7F6-B498-43B3-948B-1728B52AA6E4}">
                <adec:decorative xmlns:adec="http://schemas.microsoft.com/office/drawing/2017/decorative" val="1"/>
              </a:ext>
            </a:extLst>
          </p:cNvPr>
          <p:cNvSpPr>
            <a:spLocks noGrp="1"/>
          </p:cNvSpPr>
          <p:nvPr>
            <p:ph type="pic" sz="quarter" idx="15" hasCustomPrompt="1"/>
          </p:nvPr>
        </p:nvSpPr>
        <p:spPr>
          <a:xfrm>
            <a:off x="5333682" y="0"/>
            <a:ext cx="6858000" cy="6861524"/>
          </a:xfrm>
          <a:solidFill>
            <a:srgbClr val="243A5E"/>
          </a:solidFill>
        </p:spPr>
        <p:txBody>
          <a:bodyPr tIns="182880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Tree>
    <p:extLst>
      <p:ext uri="{BB962C8B-B14F-4D97-AF65-F5344CB8AC3E}">
        <p14:creationId xmlns:p14="http://schemas.microsoft.com/office/powerpoint/2010/main" val="294753748"/>
      </p:ext>
    </p:extLst>
  </p:cSld>
  <p:clrMapOvr>
    <a:masterClrMapping/>
  </p:clrMapOvr>
  <p:extLst>
    <p:ext uri="{DCECCB84-F9BA-43D5-87BE-67443E8EF086}">
      <p15:sldGuideLst xmlns:p15="http://schemas.microsoft.com/office/powerpoint/2012/main">
        <p15:guide id="8" orient="horz" pos="1877">
          <p15:clr>
            <a:srgbClr val="547EBF"/>
          </p15:clr>
        </p15:guide>
        <p15:guide id="9" orient="horz" pos="3923">
          <p15:clr>
            <a:srgbClr val="547EBF"/>
          </p15:clr>
        </p15:guide>
        <p15:guide id="10" pos="3350">
          <p15:clr>
            <a:srgbClr val="547EBF"/>
          </p15:clr>
        </p15:guide>
        <p15:guide id="11" pos="3155">
          <p15:clr>
            <a:srgbClr val="547EBF"/>
          </p15:clr>
        </p15:guide>
        <p15:guide id="12" pos="413">
          <p15:clr>
            <a:srgbClr val="547EBF"/>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38E01E45-D858-46CB-8C37-2ADA7A8B4F38}"/>
              </a:ext>
            </a:extLst>
          </p:cNvPr>
          <p:cNvSpPr>
            <a:spLocks noGrp="1"/>
          </p:cNvSpPr>
          <p:nvPr>
            <p:ph type="title"/>
          </p:nvPr>
        </p:nvSpPr>
        <p:spPr>
          <a:xfrm>
            <a:off x="655638" y="4983164"/>
            <a:ext cx="10880726" cy="1244599"/>
          </a:xfrm>
        </p:spPr>
        <p:txBody>
          <a:bodyPr anchor="ctr">
            <a:noAutofit/>
          </a:bodyPr>
          <a:lstStyle>
            <a:lvl1pPr algn="ctr">
              <a:defRPr/>
            </a:lvl1pPr>
          </a:lstStyle>
          <a:p>
            <a:r>
              <a:rPr lang="en-US" noProof="0"/>
              <a:t>Click to edit Master title style</a:t>
            </a:r>
          </a:p>
        </p:txBody>
      </p:sp>
      <p:sp>
        <p:nvSpPr>
          <p:cNvPr id="7" name="Picture Placeholder 8">
            <a:extLst>
              <a:ext uri="{FF2B5EF4-FFF2-40B4-BE49-F238E27FC236}">
                <a16:creationId xmlns:a16="http://schemas.microsoft.com/office/drawing/2014/main" id="{8DAC1AB8-B848-4140-ADBF-53800EEC5897}"/>
              </a:ext>
              <a:ext uri="{C183D7F6-B498-43B3-948B-1728B52AA6E4}">
                <adec:decorative xmlns:adec="http://schemas.microsoft.com/office/drawing/2017/decorative" val="1"/>
              </a:ext>
            </a:extLst>
          </p:cNvPr>
          <p:cNvSpPr>
            <a:spLocks noGrp="1"/>
          </p:cNvSpPr>
          <p:nvPr>
            <p:ph type="pic" sz="quarter" idx="15" hasCustomPrompt="1"/>
          </p:nvPr>
        </p:nvSpPr>
        <p:spPr>
          <a:xfrm>
            <a:off x="0" y="0"/>
            <a:ext cx="12191682" cy="4672013"/>
          </a:xfrm>
          <a:solidFill>
            <a:srgbClr val="243A5E"/>
          </a:solidFill>
        </p:spPr>
        <p:txBody>
          <a:bodyPr tIns="100584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Tree>
    <p:extLst>
      <p:ext uri="{BB962C8B-B14F-4D97-AF65-F5344CB8AC3E}">
        <p14:creationId xmlns:p14="http://schemas.microsoft.com/office/powerpoint/2010/main" val="3219571068"/>
      </p:ext>
    </p:extLst>
  </p:cSld>
  <p:clrMapOvr>
    <a:masterClrMapping/>
  </p:clrMapOvr>
  <p:extLst>
    <p:ext uri="{DCECCB84-F9BA-43D5-87BE-67443E8EF086}">
      <p15:sldGuideLst xmlns:p15="http://schemas.microsoft.com/office/powerpoint/2012/main">
        <p15:guide id="10" orient="horz" pos="2943">
          <p15:clr>
            <a:srgbClr val="547EBF"/>
          </p15:clr>
        </p15:guide>
        <p15:guide id="11" orient="horz" pos="3923">
          <p15:clr>
            <a:srgbClr val="547EBF"/>
          </p15:clr>
        </p15:guide>
        <p15:guide id="12" orient="horz" pos="3139">
          <p15:clr>
            <a:srgbClr val="547EBF"/>
          </p15:clr>
        </p15:guide>
        <p15:guide id="13" pos="413">
          <p15:clr>
            <a:srgbClr val="547EBF"/>
          </p15:clr>
        </p15:guide>
        <p15:guide id="14" pos="7267">
          <p15:clr>
            <a:srgbClr val="547EBF"/>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045563AC-3A0B-4839-A9DC-F00E8E5411A6}"/>
              </a:ext>
            </a:extLst>
          </p:cNvPr>
          <p:cNvSpPr>
            <a:spLocks noGrp="1"/>
          </p:cNvSpPr>
          <p:nvPr>
            <p:ph type="title"/>
          </p:nvPr>
        </p:nvSpPr>
        <p:spPr>
          <a:xfrm>
            <a:off x="655954" y="629920"/>
            <a:ext cx="10880726" cy="1244600"/>
          </a:xfrm>
        </p:spPr>
        <p:txBody>
          <a:bodyPr anchor="ctr">
            <a:noAutofit/>
          </a:bodyPr>
          <a:lstStyle>
            <a:lvl1pPr algn="ctr">
              <a:defRPr/>
            </a:lvl1pPr>
          </a:lstStyle>
          <a:p>
            <a:r>
              <a:rPr lang="en-US" noProof="0"/>
              <a:t>Click to edit Master title style</a:t>
            </a:r>
          </a:p>
        </p:txBody>
      </p:sp>
      <p:sp>
        <p:nvSpPr>
          <p:cNvPr id="7" name="Picture Placeholder 8">
            <a:extLst>
              <a:ext uri="{FF2B5EF4-FFF2-40B4-BE49-F238E27FC236}">
                <a16:creationId xmlns:a16="http://schemas.microsoft.com/office/drawing/2014/main" id="{CBF73C5A-523C-4B06-A660-E8B8CE1663EC}"/>
              </a:ext>
              <a:ext uri="{C183D7F6-B498-43B3-948B-1728B52AA6E4}">
                <adec:decorative xmlns:adec="http://schemas.microsoft.com/office/drawing/2017/decorative" val="1"/>
              </a:ext>
            </a:extLst>
          </p:cNvPr>
          <p:cNvSpPr>
            <a:spLocks noGrp="1"/>
          </p:cNvSpPr>
          <p:nvPr>
            <p:ph type="pic" sz="quarter" idx="15" hasCustomPrompt="1"/>
          </p:nvPr>
        </p:nvSpPr>
        <p:spPr>
          <a:xfrm>
            <a:off x="0" y="2030414"/>
            <a:ext cx="12191682" cy="4827586"/>
          </a:xfrm>
          <a:solidFill>
            <a:srgbClr val="243A5E"/>
          </a:solidFill>
        </p:spPr>
        <p:txBody>
          <a:bodyPr tIns="1005840" anchor="t">
            <a:noAutofit/>
          </a:bodyPr>
          <a:lstStyle>
            <a:lvl1pPr marL="0" marR="0" indent="0" algn="ctr" defTabSz="932688" rtl="0" eaLnBrk="1" fontAlgn="auto" latinLnBrk="0" hangingPunct="1">
              <a:lnSpc>
                <a:spcPct val="100000"/>
              </a:lnSpc>
              <a:spcBef>
                <a:spcPts val="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Tree>
    <p:extLst>
      <p:ext uri="{BB962C8B-B14F-4D97-AF65-F5344CB8AC3E}">
        <p14:creationId xmlns:p14="http://schemas.microsoft.com/office/powerpoint/2010/main" val="150924085"/>
      </p:ext>
    </p:extLst>
  </p:cSld>
  <p:clrMapOvr>
    <a:masterClrMapping/>
  </p:clrMapOvr>
  <p:extLst>
    <p:ext uri="{DCECCB84-F9BA-43D5-87BE-67443E8EF086}">
      <p15:sldGuideLst xmlns:p15="http://schemas.microsoft.com/office/powerpoint/2012/main">
        <p15:guide id="10" orient="horz" pos="1279">
          <p15:clr>
            <a:srgbClr val="547EBF"/>
          </p15:clr>
        </p15:guide>
        <p15:guide id="11" orient="horz" pos="397">
          <p15:clr>
            <a:srgbClr val="547EBF"/>
          </p15:clr>
        </p15:guide>
        <p15:guide id="12" orient="horz" pos="1181">
          <p15:clr>
            <a:srgbClr val="547EBF"/>
          </p15:clr>
        </p15:guide>
        <p15:guide id="13" pos="413">
          <p15:clr>
            <a:srgbClr val="547EBF"/>
          </p15:clr>
        </p15:guide>
        <p15:guide id="14" pos="7267">
          <p15:clr>
            <a:srgbClr val="547EBF"/>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12" name="1 Title">
            <a:extLst>
              <a:ext uri="{FF2B5EF4-FFF2-40B4-BE49-F238E27FC236}">
                <a16:creationId xmlns:a16="http://schemas.microsoft.com/office/drawing/2014/main" id="{3915DA9E-3F69-4252-A259-4CE858ED7C6C}"/>
              </a:ext>
            </a:extLst>
          </p:cNvPr>
          <p:cNvSpPr>
            <a:spLocks noGrp="1"/>
          </p:cNvSpPr>
          <p:nvPr>
            <p:ph type="title"/>
          </p:nvPr>
        </p:nvSpPr>
        <p:spPr/>
        <p:txBody>
          <a:bodyPr/>
          <a:lstStyle/>
          <a:p>
            <a:r>
              <a:rPr lang="en-US"/>
              <a:t>Click to edit Master title style</a:t>
            </a:r>
          </a:p>
        </p:txBody>
      </p:sp>
      <p:sp>
        <p:nvSpPr>
          <p:cNvPr id="4" name="2 Text Placeholder left">
            <a:extLst>
              <a:ext uri="{FF2B5EF4-FFF2-40B4-BE49-F238E27FC236}">
                <a16:creationId xmlns:a16="http://schemas.microsoft.com/office/drawing/2014/main" id="{AE833B58-0629-4A46-8711-902C16A99314}"/>
              </a:ext>
            </a:extLst>
          </p:cNvPr>
          <p:cNvSpPr>
            <a:spLocks noGrp="1"/>
          </p:cNvSpPr>
          <p:nvPr>
            <p:ph type="body" sz="quarter" idx="16"/>
          </p:nvPr>
        </p:nvSpPr>
        <p:spPr>
          <a:xfrm>
            <a:off x="655320" y="5605462"/>
            <a:ext cx="5294504" cy="622109"/>
          </a:xfrm>
          <a:prstGeom prst="rect">
            <a:avLst/>
          </a:prstGeom>
        </p:spPr>
        <p:txBody>
          <a:bodyPr>
            <a:noAutofit/>
          </a:bodyPr>
          <a:lstStyle>
            <a:lvl1pPr marL="0" indent="0" algn="ctr">
              <a:spcBef>
                <a:spcPts val="0"/>
              </a:spcBef>
              <a:buNone/>
              <a:defRPr sz="2000"/>
            </a:lvl1pPr>
          </a:lstStyle>
          <a:p>
            <a:pPr lvl="0"/>
            <a:r>
              <a:rPr lang="en-US" noProof="0"/>
              <a:t>Click to edit Master text styles</a:t>
            </a:r>
          </a:p>
        </p:txBody>
      </p:sp>
      <p:sp>
        <p:nvSpPr>
          <p:cNvPr id="13" name="4 Text Placeholder right">
            <a:extLst>
              <a:ext uri="{FF2B5EF4-FFF2-40B4-BE49-F238E27FC236}">
                <a16:creationId xmlns:a16="http://schemas.microsoft.com/office/drawing/2014/main" id="{05B401B2-8D93-427E-90A4-52337B3965E8}"/>
              </a:ext>
            </a:extLst>
          </p:cNvPr>
          <p:cNvSpPr>
            <a:spLocks noGrp="1"/>
          </p:cNvSpPr>
          <p:nvPr>
            <p:ph type="body" sz="quarter" idx="18"/>
          </p:nvPr>
        </p:nvSpPr>
        <p:spPr>
          <a:xfrm>
            <a:off x="6242175" y="5605463"/>
            <a:ext cx="5294505" cy="622300"/>
          </a:xfrm>
          <a:prstGeom prst="rect">
            <a:avLst/>
          </a:prstGeom>
        </p:spPr>
        <p:txBody>
          <a:bodyPr>
            <a:noAutofit/>
          </a:bodyPr>
          <a:lstStyle>
            <a:lvl1pPr marL="0" indent="0" algn="ctr">
              <a:spcBef>
                <a:spcPts val="0"/>
              </a:spcBef>
              <a:buNone/>
              <a:defRPr sz="2000"/>
            </a:lvl1pPr>
          </a:lstStyle>
          <a:p>
            <a:pPr lvl="0"/>
            <a:r>
              <a:rPr lang="en-US" noProof="0"/>
              <a:t>Click to edit Master text styles</a:t>
            </a:r>
          </a:p>
        </p:txBody>
      </p:sp>
      <p:sp>
        <p:nvSpPr>
          <p:cNvPr id="14" name="Picture Placeholder 8">
            <a:extLst>
              <a:ext uri="{FF2B5EF4-FFF2-40B4-BE49-F238E27FC236}">
                <a16:creationId xmlns:a16="http://schemas.microsoft.com/office/drawing/2014/main" id="{9050A269-C0FA-4C85-9E2E-B4F678DCF865}"/>
              </a:ext>
              <a:ext uri="{C183D7F6-B498-43B3-948B-1728B52AA6E4}">
                <adec:decorative xmlns:adec="http://schemas.microsoft.com/office/drawing/2017/decorative" val="1"/>
              </a:ext>
            </a:extLst>
          </p:cNvPr>
          <p:cNvSpPr>
            <a:spLocks noGrp="1"/>
          </p:cNvSpPr>
          <p:nvPr>
            <p:ph type="pic" sz="quarter" idx="22" hasCustomPrompt="1"/>
          </p:nvPr>
        </p:nvSpPr>
        <p:spPr>
          <a:xfrm>
            <a:off x="655638" y="2025650"/>
            <a:ext cx="5295900" cy="3424238"/>
          </a:xfrm>
          <a:solidFill>
            <a:srgbClr val="243A5E"/>
          </a:solidFill>
        </p:spPr>
        <p:txBody>
          <a:bodyPr tIns="45720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
        <p:nvSpPr>
          <p:cNvPr id="15" name="Picture Placeholder 8">
            <a:extLst>
              <a:ext uri="{FF2B5EF4-FFF2-40B4-BE49-F238E27FC236}">
                <a16:creationId xmlns:a16="http://schemas.microsoft.com/office/drawing/2014/main" id="{92E88746-5F0E-4661-8968-5B8D31168BAC}"/>
              </a:ext>
              <a:ext uri="{C183D7F6-B498-43B3-948B-1728B52AA6E4}">
                <adec:decorative xmlns:adec="http://schemas.microsoft.com/office/drawing/2017/decorative" val="1"/>
              </a:ext>
            </a:extLst>
          </p:cNvPr>
          <p:cNvSpPr>
            <a:spLocks noGrp="1"/>
          </p:cNvSpPr>
          <p:nvPr>
            <p:ph type="pic" sz="quarter" idx="23" hasCustomPrompt="1"/>
          </p:nvPr>
        </p:nvSpPr>
        <p:spPr>
          <a:xfrm>
            <a:off x="6251387" y="2025650"/>
            <a:ext cx="5295900" cy="3424238"/>
          </a:xfrm>
          <a:solidFill>
            <a:srgbClr val="243A5E"/>
          </a:solidFill>
        </p:spPr>
        <p:txBody>
          <a:bodyPr tIns="45720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Tree>
    <p:extLst>
      <p:ext uri="{BB962C8B-B14F-4D97-AF65-F5344CB8AC3E}">
        <p14:creationId xmlns:p14="http://schemas.microsoft.com/office/powerpoint/2010/main" val="2760305889"/>
      </p:ext>
    </p:extLst>
  </p:cSld>
  <p:clrMapOvr>
    <a:masterClrMapping/>
  </p:clrMapOvr>
  <p:extLst>
    <p:ext uri="{DCECCB84-F9BA-43D5-87BE-67443E8EF086}">
      <p15:sldGuideLst xmlns:p15="http://schemas.microsoft.com/office/powerpoint/2012/main">
        <p15:guide id="15" orient="horz" pos="3433">
          <p15:clr>
            <a:srgbClr val="547EBF"/>
          </p15:clr>
        </p15:guide>
        <p15:guide id="16" orient="horz" pos="1276">
          <p15:clr>
            <a:srgbClr val="547EBF"/>
          </p15:clr>
        </p15:guide>
        <p15:guide id="17" pos="3749">
          <p15:clr>
            <a:srgbClr val="547EBF"/>
          </p15:clr>
        </p15:guide>
        <p15:guide id="18" pos="3931">
          <p15:clr>
            <a:srgbClr val="547EBF"/>
          </p15:clr>
        </p15:guide>
        <p15:guide id="19" orient="horz" pos="3531">
          <p15:clr>
            <a:srgbClr val="547EBF"/>
          </p15:clr>
        </p15:guide>
        <p15:guide id="20" orient="horz" pos="3923">
          <p15:clr>
            <a:srgbClr val="547EBF"/>
          </p15:clr>
        </p15:guide>
        <p15:guide id="21" pos="413">
          <p15:clr>
            <a:srgbClr val="547EBF"/>
          </p15:clr>
        </p15:guide>
        <p15:guide id="22" pos="7267">
          <p15:clr>
            <a:srgbClr val="547EBF"/>
          </p15:clr>
        </p15:guide>
        <p15:guide id="23" orient="horz" pos="202">
          <p15:clr>
            <a:srgbClr val="547EBF"/>
          </p15:clr>
        </p15:guide>
        <p15:guide id="24" orient="horz" pos="495">
          <p15:clr>
            <a:srgbClr val="547EBF"/>
          </p15:clr>
        </p15:guide>
        <p15:guide id="25" orient="horz" pos="789">
          <p15:clr>
            <a:srgbClr val="547EBF"/>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wo picture content Subtitle">
    <p:spTree>
      <p:nvGrpSpPr>
        <p:cNvPr id="1" name=""/>
        <p:cNvGrpSpPr/>
        <p:nvPr/>
      </p:nvGrpSpPr>
      <p:grpSpPr>
        <a:xfrm>
          <a:off x="0" y="0"/>
          <a:ext cx="0" cy="0"/>
          <a:chOff x="0" y="0"/>
          <a:chExt cx="0" cy="0"/>
        </a:xfrm>
      </p:grpSpPr>
      <p:sp>
        <p:nvSpPr>
          <p:cNvPr id="12" name="1 Title">
            <a:extLst>
              <a:ext uri="{FF2B5EF4-FFF2-40B4-BE49-F238E27FC236}">
                <a16:creationId xmlns:a16="http://schemas.microsoft.com/office/drawing/2014/main" id="{3915DA9E-3F69-4252-A259-4CE858ED7C6C}"/>
              </a:ext>
            </a:extLst>
          </p:cNvPr>
          <p:cNvSpPr>
            <a:spLocks noGrp="1"/>
          </p:cNvSpPr>
          <p:nvPr>
            <p:ph type="title"/>
          </p:nvPr>
        </p:nvSpPr>
        <p:spPr/>
        <p:txBody>
          <a:bodyPr/>
          <a:lstStyle/>
          <a:p>
            <a:r>
              <a:rPr lang="en-US"/>
              <a:t>Click to edit Master title style</a:t>
            </a:r>
          </a:p>
        </p:txBody>
      </p:sp>
      <p:sp>
        <p:nvSpPr>
          <p:cNvPr id="7" name="2 Subtitle">
            <a:extLst>
              <a:ext uri="{FF2B5EF4-FFF2-40B4-BE49-F238E27FC236}">
                <a16:creationId xmlns:a16="http://schemas.microsoft.com/office/drawing/2014/main" id="{D34F39F8-09A0-4BE2-BB3F-229B1BBE4E75}"/>
              </a:ext>
            </a:extLst>
          </p:cNvPr>
          <p:cNvSpPr>
            <a:spLocks noGrp="1"/>
          </p:cNvSpPr>
          <p:nvPr>
            <p:ph type="subTitle" idx="1"/>
          </p:nvPr>
        </p:nvSpPr>
        <p:spPr>
          <a:xfrm>
            <a:off x="655638" y="786383"/>
            <a:ext cx="10880725" cy="461665"/>
          </a:xfrm>
          <a:prstGeom prst="rect">
            <a:avLst/>
          </a:prstGeom>
        </p:spPr>
        <p:txBody>
          <a:bodyPr>
            <a:normAutofit/>
          </a:bodyPr>
          <a:lstStyle>
            <a:lvl1pPr marL="0" indent="0" algn="l" defTabSz="932688">
              <a:lnSpc>
                <a:spcPct val="100000"/>
              </a:lnSpc>
              <a:spcBef>
                <a:spcPts val="672"/>
              </a:spcBef>
              <a:buFontTx/>
              <a:buNone/>
              <a:defRPr sz="2000" baseline="0">
                <a:solidFill>
                  <a:schemeClr val="tx1"/>
                </a:solidFill>
              </a:defRPr>
            </a:lvl1pPr>
            <a:lvl2pPr marL="0" indent="0" algn="l" defTabSz="932688">
              <a:lnSpc>
                <a:spcPct val="100000"/>
              </a:lnSpc>
              <a:spcBef>
                <a:spcPts val="672"/>
              </a:spcBef>
              <a:buFontTx/>
              <a:buNone/>
              <a:defRPr sz="2200" baseline="0">
                <a:solidFill>
                  <a:schemeClr val="tx1"/>
                </a:solidFill>
              </a:defRPr>
            </a:lvl2pPr>
            <a:lvl3pPr marL="0" indent="0" algn="l" defTabSz="932688">
              <a:lnSpc>
                <a:spcPct val="100000"/>
              </a:lnSpc>
              <a:spcBef>
                <a:spcPts val="672"/>
              </a:spcBef>
              <a:buFontTx/>
              <a:buNone/>
              <a:defRPr sz="2200" baseline="0">
                <a:solidFill>
                  <a:schemeClr val="tx1"/>
                </a:solidFill>
              </a:defRPr>
            </a:lvl3pPr>
            <a:lvl4pPr marL="0" indent="0" algn="l" defTabSz="93268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688">
              <a:lnSpc>
                <a:spcPct val="100000"/>
              </a:lnSpc>
              <a:spcBef>
                <a:spcPts val="672"/>
              </a:spcBef>
              <a:buFontTx/>
              <a:buNone/>
              <a:defRPr sz="2200" baseline="0">
                <a:solidFill>
                  <a:schemeClr val="tx1"/>
                </a:solidFill>
              </a:defRPr>
            </a:lvl6pPr>
            <a:lvl7pPr marL="0" indent="0" algn="l" defTabSz="932688">
              <a:lnSpc>
                <a:spcPct val="100000"/>
              </a:lnSpc>
              <a:spcBef>
                <a:spcPts val="672"/>
              </a:spcBef>
              <a:buFontTx/>
              <a:buNone/>
              <a:defRPr sz="2200" baseline="0">
                <a:solidFill>
                  <a:schemeClr val="tx1"/>
                </a:solidFill>
              </a:defRPr>
            </a:lvl7pPr>
            <a:lvl8pPr marL="0" indent="0" algn="l" defTabSz="932688">
              <a:lnSpc>
                <a:spcPct val="100000"/>
              </a:lnSpc>
              <a:spcBef>
                <a:spcPts val="672"/>
              </a:spcBef>
              <a:buFontTx/>
              <a:buNone/>
              <a:defRPr sz="2200" baseline="0">
                <a:solidFill>
                  <a:schemeClr val="tx1"/>
                </a:solidFill>
              </a:defRPr>
            </a:lvl8pPr>
            <a:lvl9pPr marL="0" indent="0" algn="l" defTabSz="932688">
              <a:lnSpc>
                <a:spcPct val="100000"/>
              </a:lnSpc>
              <a:spcBef>
                <a:spcPts val="672"/>
              </a:spcBef>
              <a:buFontTx/>
              <a:buNone/>
              <a:defRPr sz="2200" baseline="0">
                <a:solidFill>
                  <a:schemeClr val="tx1"/>
                </a:solidFill>
              </a:defRPr>
            </a:lvl9pPr>
          </a:lstStyle>
          <a:p>
            <a:r>
              <a:rPr lang="en-US" noProof="0"/>
              <a:t>Click to edit Master subtitle style</a:t>
            </a:r>
          </a:p>
        </p:txBody>
      </p:sp>
      <p:sp>
        <p:nvSpPr>
          <p:cNvPr id="4" name="2 Text Placeholder left">
            <a:extLst>
              <a:ext uri="{FF2B5EF4-FFF2-40B4-BE49-F238E27FC236}">
                <a16:creationId xmlns:a16="http://schemas.microsoft.com/office/drawing/2014/main" id="{AE833B58-0629-4A46-8711-902C16A99314}"/>
              </a:ext>
            </a:extLst>
          </p:cNvPr>
          <p:cNvSpPr>
            <a:spLocks noGrp="1"/>
          </p:cNvSpPr>
          <p:nvPr>
            <p:ph type="body" sz="quarter" idx="16"/>
          </p:nvPr>
        </p:nvSpPr>
        <p:spPr>
          <a:xfrm>
            <a:off x="655320" y="5605462"/>
            <a:ext cx="5294504" cy="622109"/>
          </a:xfrm>
          <a:prstGeom prst="rect">
            <a:avLst/>
          </a:prstGeom>
        </p:spPr>
        <p:txBody>
          <a:bodyPr>
            <a:noAutofit/>
          </a:bodyPr>
          <a:lstStyle>
            <a:lvl1pPr marL="0" indent="0" algn="ctr">
              <a:spcBef>
                <a:spcPts val="0"/>
              </a:spcBef>
              <a:buNone/>
              <a:defRPr sz="2000"/>
            </a:lvl1pPr>
          </a:lstStyle>
          <a:p>
            <a:pPr lvl="0"/>
            <a:r>
              <a:rPr lang="en-US" noProof="0"/>
              <a:t>Click to edit Master text styles</a:t>
            </a:r>
          </a:p>
        </p:txBody>
      </p:sp>
      <p:sp>
        <p:nvSpPr>
          <p:cNvPr id="13" name="4 Text Placeholder right">
            <a:extLst>
              <a:ext uri="{FF2B5EF4-FFF2-40B4-BE49-F238E27FC236}">
                <a16:creationId xmlns:a16="http://schemas.microsoft.com/office/drawing/2014/main" id="{05B401B2-8D93-427E-90A4-52337B3965E8}"/>
              </a:ext>
            </a:extLst>
          </p:cNvPr>
          <p:cNvSpPr>
            <a:spLocks noGrp="1"/>
          </p:cNvSpPr>
          <p:nvPr>
            <p:ph type="body" sz="quarter" idx="18"/>
          </p:nvPr>
        </p:nvSpPr>
        <p:spPr>
          <a:xfrm>
            <a:off x="6242175" y="5605463"/>
            <a:ext cx="5294505" cy="622300"/>
          </a:xfrm>
          <a:prstGeom prst="rect">
            <a:avLst/>
          </a:prstGeom>
        </p:spPr>
        <p:txBody>
          <a:bodyPr>
            <a:noAutofit/>
          </a:bodyPr>
          <a:lstStyle>
            <a:lvl1pPr marL="0" indent="0" algn="ctr">
              <a:spcBef>
                <a:spcPts val="0"/>
              </a:spcBef>
              <a:buNone/>
              <a:defRPr sz="2000"/>
            </a:lvl1pPr>
          </a:lstStyle>
          <a:p>
            <a:pPr lvl="0"/>
            <a:r>
              <a:rPr lang="en-US" noProof="0"/>
              <a:t>Click to edit Master text styles</a:t>
            </a:r>
          </a:p>
        </p:txBody>
      </p:sp>
      <p:sp>
        <p:nvSpPr>
          <p:cNvPr id="14" name="Picture Placeholder 8">
            <a:extLst>
              <a:ext uri="{FF2B5EF4-FFF2-40B4-BE49-F238E27FC236}">
                <a16:creationId xmlns:a16="http://schemas.microsoft.com/office/drawing/2014/main" id="{9050A269-C0FA-4C85-9E2E-B4F678DCF865}"/>
              </a:ext>
              <a:ext uri="{C183D7F6-B498-43B3-948B-1728B52AA6E4}">
                <adec:decorative xmlns:adec="http://schemas.microsoft.com/office/drawing/2017/decorative" val="1"/>
              </a:ext>
            </a:extLst>
          </p:cNvPr>
          <p:cNvSpPr>
            <a:spLocks noGrp="1"/>
          </p:cNvSpPr>
          <p:nvPr>
            <p:ph type="pic" sz="quarter" idx="22" hasCustomPrompt="1"/>
          </p:nvPr>
        </p:nvSpPr>
        <p:spPr>
          <a:xfrm>
            <a:off x="655638" y="2025650"/>
            <a:ext cx="5295900" cy="3424238"/>
          </a:xfrm>
          <a:solidFill>
            <a:srgbClr val="243A5E"/>
          </a:solidFill>
        </p:spPr>
        <p:txBody>
          <a:bodyPr tIns="45720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
        <p:nvSpPr>
          <p:cNvPr id="15" name="Picture Placeholder 8">
            <a:extLst>
              <a:ext uri="{FF2B5EF4-FFF2-40B4-BE49-F238E27FC236}">
                <a16:creationId xmlns:a16="http://schemas.microsoft.com/office/drawing/2014/main" id="{92E88746-5F0E-4661-8968-5B8D31168BAC}"/>
              </a:ext>
              <a:ext uri="{C183D7F6-B498-43B3-948B-1728B52AA6E4}">
                <adec:decorative xmlns:adec="http://schemas.microsoft.com/office/drawing/2017/decorative" val="1"/>
              </a:ext>
            </a:extLst>
          </p:cNvPr>
          <p:cNvSpPr>
            <a:spLocks noGrp="1"/>
          </p:cNvSpPr>
          <p:nvPr>
            <p:ph type="pic" sz="quarter" idx="23" hasCustomPrompt="1"/>
          </p:nvPr>
        </p:nvSpPr>
        <p:spPr>
          <a:xfrm>
            <a:off x="6251387" y="2025650"/>
            <a:ext cx="5295900" cy="3424238"/>
          </a:xfrm>
          <a:solidFill>
            <a:srgbClr val="243A5E"/>
          </a:solidFill>
        </p:spPr>
        <p:txBody>
          <a:bodyPr tIns="45720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Tree>
    <p:extLst>
      <p:ext uri="{BB962C8B-B14F-4D97-AF65-F5344CB8AC3E}">
        <p14:creationId xmlns:p14="http://schemas.microsoft.com/office/powerpoint/2010/main" val="1499914557"/>
      </p:ext>
    </p:extLst>
  </p:cSld>
  <p:clrMapOvr>
    <a:masterClrMapping/>
  </p:clrMapOvr>
  <p:extLst>
    <p:ext uri="{DCECCB84-F9BA-43D5-87BE-67443E8EF086}">
      <p15:sldGuideLst xmlns:p15="http://schemas.microsoft.com/office/powerpoint/2012/main">
        <p15:guide id="15" orient="horz" pos="3433">
          <p15:clr>
            <a:srgbClr val="547EBF"/>
          </p15:clr>
        </p15:guide>
        <p15:guide id="16" orient="horz" pos="1276">
          <p15:clr>
            <a:srgbClr val="547EBF"/>
          </p15:clr>
        </p15:guide>
        <p15:guide id="17" pos="3749">
          <p15:clr>
            <a:srgbClr val="547EBF"/>
          </p15:clr>
        </p15:guide>
        <p15:guide id="18" pos="3931">
          <p15:clr>
            <a:srgbClr val="547EBF"/>
          </p15:clr>
        </p15:guide>
        <p15:guide id="19" orient="horz" pos="3531">
          <p15:clr>
            <a:srgbClr val="547EBF"/>
          </p15:clr>
        </p15:guide>
        <p15:guide id="20" orient="horz" pos="3923">
          <p15:clr>
            <a:srgbClr val="547EBF"/>
          </p15:clr>
        </p15:guide>
        <p15:guide id="21" pos="413">
          <p15:clr>
            <a:srgbClr val="547EBF"/>
          </p15:clr>
        </p15:guide>
        <p15:guide id="22" pos="7267">
          <p15:clr>
            <a:srgbClr val="547EBF"/>
          </p15:clr>
        </p15:guide>
        <p15:guide id="23" orient="horz" pos="202">
          <p15:clr>
            <a:srgbClr val="547EBF"/>
          </p15:clr>
        </p15:guide>
        <p15:guide id="24" orient="horz" pos="495">
          <p15:clr>
            <a:srgbClr val="547EBF"/>
          </p15:clr>
        </p15:guide>
        <p15:guide id="25" orient="horz" pos="789">
          <p15:clr>
            <a:srgbClr val="547EBF"/>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7" name="1 Title">
            <a:extLst>
              <a:ext uri="{FF2B5EF4-FFF2-40B4-BE49-F238E27FC236}">
                <a16:creationId xmlns:a16="http://schemas.microsoft.com/office/drawing/2014/main" id="{31661C59-CCA8-44E7-8B4C-9304DAEE9B55}"/>
              </a:ext>
            </a:extLst>
          </p:cNvPr>
          <p:cNvSpPr>
            <a:spLocks noGrp="1"/>
          </p:cNvSpPr>
          <p:nvPr>
            <p:ph type="title"/>
          </p:nvPr>
        </p:nvSpPr>
        <p:spPr/>
        <p:txBody>
          <a:bodyPr/>
          <a:lstStyle/>
          <a:p>
            <a:r>
              <a:rPr lang="en-US"/>
              <a:t>Click to edit Master title style</a:t>
            </a:r>
          </a:p>
        </p:txBody>
      </p:sp>
      <p:sp>
        <p:nvSpPr>
          <p:cNvPr id="4" name="2 Text Placeholder left">
            <a:extLst>
              <a:ext uri="{FF2B5EF4-FFF2-40B4-BE49-F238E27FC236}">
                <a16:creationId xmlns:a16="http://schemas.microsoft.com/office/drawing/2014/main" id="{AE833B58-0629-4A46-8711-902C16A99314}"/>
              </a:ext>
            </a:extLst>
          </p:cNvPr>
          <p:cNvSpPr>
            <a:spLocks noGrp="1"/>
          </p:cNvSpPr>
          <p:nvPr>
            <p:ph type="body" sz="quarter" idx="16"/>
          </p:nvPr>
        </p:nvSpPr>
        <p:spPr>
          <a:xfrm>
            <a:off x="655638" y="5605464"/>
            <a:ext cx="3402012" cy="622300"/>
          </a:xfrm>
          <a:prstGeom prst="rect">
            <a:avLst/>
          </a:prstGeom>
        </p:spPr>
        <p:txBody>
          <a:bodyPr>
            <a:noAutofit/>
          </a:bodyPr>
          <a:lstStyle>
            <a:lvl1pPr marL="0" indent="0" algn="ctr">
              <a:spcBef>
                <a:spcPts val="0"/>
              </a:spcBef>
              <a:buNone/>
              <a:defRPr sz="2000"/>
            </a:lvl1pPr>
          </a:lstStyle>
          <a:p>
            <a:pPr lvl="0"/>
            <a:r>
              <a:rPr lang="en-US" noProof="0"/>
              <a:t>Click to edit Master text styles</a:t>
            </a:r>
          </a:p>
        </p:txBody>
      </p:sp>
      <p:sp>
        <p:nvSpPr>
          <p:cNvPr id="12" name="4 Text Placeholder center">
            <a:extLst>
              <a:ext uri="{FF2B5EF4-FFF2-40B4-BE49-F238E27FC236}">
                <a16:creationId xmlns:a16="http://schemas.microsoft.com/office/drawing/2014/main" id="{7E8A9C08-F392-459F-B90B-EDBF4A830C55}"/>
              </a:ext>
            </a:extLst>
          </p:cNvPr>
          <p:cNvSpPr>
            <a:spLocks noGrp="1"/>
          </p:cNvSpPr>
          <p:nvPr>
            <p:ph type="body" sz="quarter" idx="17"/>
          </p:nvPr>
        </p:nvSpPr>
        <p:spPr>
          <a:xfrm>
            <a:off x="4386263" y="5605464"/>
            <a:ext cx="3419476" cy="622299"/>
          </a:xfrm>
          <a:prstGeom prst="rect">
            <a:avLst/>
          </a:prstGeom>
        </p:spPr>
        <p:txBody>
          <a:bodyPr>
            <a:noAutofit/>
          </a:bodyPr>
          <a:lstStyle>
            <a:lvl1pPr marL="0" indent="0" algn="ctr">
              <a:spcBef>
                <a:spcPts val="0"/>
              </a:spcBef>
              <a:buNone/>
              <a:defRPr sz="2000"/>
            </a:lvl1pPr>
          </a:lstStyle>
          <a:p>
            <a:pPr lvl="0"/>
            <a:r>
              <a:rPr lang="en-US" noProof="0"/>
              <a:t>Click to edit Master text styles</a:t>
            </a:r>
          </a:p>
        </p:txBody>
      </p:sp>
      <p:sp>
        <p:nvSpPr>
          <p:cNvPr id="13" name="6 Text Placeholder right">
            <a:extLst>
              <a:ext uri="{FF2B5EF4-FFF2-40B4-BE49-F238E27FC236}">
                <a16:creationId xmlns:a16="http://schemas.microsoft.com/office/drawing/2014/main" id="{05B401B2-8D93-427E-90A4-52337B3965E8}"/>
              </a:ext>
            </a:extLst>
          </p:cNvPr>
          <p:cNvSpPr>
            <a:spLocks noGrp="1"/>
          </p:cNvSpPr>
          <p:nvPr>
            <p:ph type="body" sz="quarter" idx="18"/>
          </p:nvPr>
        </p:nvSpPr>
        <p:spPr>
          <a:xfrm>
            <a:off x="8134352" y="5605464"/>
            <a:ext cx="3402010" cy="622299"/>
          </a:xfrm>
          <a:prstGeom prst="rect">
            <a:avLst/>
          </a:prstGeom>
        </p:spPr>
        <p:txBody>
          <a:bodyPr>
            <a:noAutofit/>
          </a:bodyPr>
          <a:lstStyle>
            <a:lvl1pPr marL="0" indent="0" algn="ctr">
              <a:spcBef>
                <a:spcPts val="0"/>
              </a:spcBef>
              <a:buNone/>
              <a:defRPr sz="2000"/>
            </a:lvl1pPr>
          </a:lstStyle>
          <a:p>
            <a:pPr lvl="0"/>
            <a:r>
              <a:rPr lang="en-US" noProof="0"/>
              <a:t>Click to edit Master text styles</a:t>
            </a:r>
          </a:p>
        </p:txBody>
      </p:sp>
      <p:sp>
        <p:nvSpPr>
          <p:cNvPr id="14" name="Picture Placeholder 8">
            <a:extLst>
              <a:ext uri="{FF2B5EF4-FFF2-40B4-BE49-F238E27FC236}">
                <a16:creationId xmlns:a16="http://schemas.microsoft.com/office/drawing/2014/main" id="{2AA5860C-EE70-47FF-987F-4224254C4B9E}"/>
              </a:ext>
              <a:ext uri="{C183D7F6-B498-43B3-948B-1728B52AA6E4}">
                <adec:decorative xmlns:adec="http://schemas.microsoft.com/office/drawing/2017/decorative" val="1"/>
              </a:ext>
            </a:extLst>
          </p:cNvPr>
          <p:cNvSpPr>
            <a:spLocks noGrp="1"/>
          </p:cNvSpPr>
          <p:nvPr>
            <p:ph type="pic" sz="quarter" idx="24" hasCustomPrompt="1"/>
          </p:nvPr>
        </p:nvSpPr>
        <p:spPr>
          <a:xfrm>
            <a:off x="655637" y="2025650"/>
            <a:ext cx="3419475" cy="3424238"/>
          </a:xfrm>
          <a:solidFill>
            <a:srgbClr val="243A5E"/>
          </a:solidFill>
        </p:spPr>
        <p:txBody>
          <a:bodyPr tIns="64008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
        <p:nvSpPr>
          <p:cNvPr id="15" name="Picture Placeholder 8">
            <a:extLst>
              <a:ext uri="{FF2B5EF4-FFF2-40B4-BE49-F238E27FC236}">
                <a16:creationId xmlns:a16="http://schemas.microsoft.com/office/drawing/2014/main" id="{4397C538-A917-4CA4-B610-4514941AC36D}"/>
              </a:ext>
              <a:ext uri="{C183D7F6-B498-43B3-948B-1728B52AA6E4}">
                <adec:decorative xmlns:adec="http://schemas.microsoft.com/office/drawing/2017/decorative" val="1"/>
              </a:ext>
            </a:extLst>
          </p:cNvPr>
          <p:cNvSpPr>
            <a:spLocks noGrp="1"/>
          </p:cNvSpPr>
          <p:nvPr>
            <p:ph type="pic" sz="quarter" idx="25" hasCustomPrompt="1"/>
          </p:nvPr>
        </p:nvSpPr>
        <p:spPr>
          <a:xfrm>
            <a:off x="4386261" y="2030413"/>
            <a:ext cx="3419475" cy="3424238"/>
          </a:xfrm>
          <a:solidFill>
            <a:srgbClr val="243A5E"/>
          </a:solidFill>
        </p:spPr>
        <p:txBody>
          <a:bodyPr tIns="64008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
        <p:nvSpPr>
          <p:cNvPr id="16" name="Picture Placeholder 8">
            <a:extLst>
              <a:ext uri="{FF2B5EF4-FFF2-40B4-BE49-F238E27FC236}">
                <a16:creationId xmlns:a16="http://schemas.microsoft.com/office/drawing/2014/main" id="{76CB0616-DF08-466B-BA17-373057FDF2B8}"/>
              </a:ext>
              <a:ext uri="{C183D7F6-B498-43B3-948B-1728B52AA6E4}">
                <adec:decorative xmlns:adec="http://schemas.microsoft.com/office/drawing/2017/decorative" val="1"/>
              </a:ext>
            </a:extLst>
          </p:cNvPr>
          <p:cNvSpPr>
            <a:spLocks noGrp="1"/>
          </p:cNvSpPr>
          <p:nvPr>
            <p:ph type="pic" sz="quarter" idx="26" hasCustomPrompt="1"/>
          </p:nvPr>
        </p:nvSpPr>
        <p:spPr>
          <a:xfrm>
            <a:off x="8116888" y="2030413"/>
            <a:ext cx="3419475" cy="3424238"/>
          </a:xfrm>
          <a:solidFill>
            <a:srgbClr val="243A5E"/>
          </a:solidFill>
        </p:spPr>
        <p:txBody>
          <a:bodyPr tIns="64008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Tree>
    <p:extLst>
      <p:ext uri="{BB962C8B-B14F-4D97-AF65-F5344CB8AC3E}">
        <p14:creationId xmlns:p14="http://schemas.microsoft.com/office/powerpoint/2010/main" val="4189633695"/>
      </p:ext>
    </p:extLst>
  </p:cSld>
  <p:clrMapOvr>
    <a:masterClrMapping/>
  </p:clrMapOvr>
  <p:extLst>
    <p:ext uri="{DCECCB84-F9BA-43D5-87BE-67443E8EF086}">
      <p15:sldGuideLst xmlns:p15="http://schemas.microsoft.com/office/powerpoint/2012/main">
        <p15:guide id="21" orient="horz" pos="3531">
          <p15:clr>
            <a:srgbClr val="547EBF"/>
          </p15:clr>
        </p15:guide>
        <p15:guide id="22" orient="horz" pos="1279">
          <p15:clr>
            <a:srgbClr val="547EBF"/>
          </p15:clr>
        </p15:guide>
        <p15:guide id="23" orient="horz" pos="3433">
          <p15:clr>
            <a:srgbClr val="547EBF"/>
          </p15:clr>
        </p15:guide>
        <p15:guide id="24" orient="horz" pos="202">
          <p15:clr>
            <a:srgbClr val="547EBF"/>
          </p15:clr>
        </p15:guide>
        <p15:guide id="25" orient="horz" pos="495">
          <p15:clr>
            <a:srgbClr val="547EBF"/>
          </p15:clr>
        </p15:guide>
        <p15:guide id="26" orient="horz" pos="789">
          <p15:clr>
            <a:srgbClr val="547EBF"/>
          </p15:clr>
        </p15:guide>
        <p15:guide id="27" pos="413">
          <p15:clr>
            <a:srgbClr val="547EBF"/>
          </p15:clr>
        </p15:guide>
        <p15:guide id="28" pos="7267">
          <p15:clr>
            <a:srgbClr val="547EBF"/>
          </p15:clr>
        </p15:guide>
        <p15:guide id="29" orient="horz" pos="3923">
          <p15:clr>
            <a:srgbClr val="547EBF"/>
          </p15:clr>
        </p15:guide>
        <p15:guide id="30" pos="2567">
          <p15:clr>
            <a:srgbClr val="547EBF"/>
          </p15:clr>
        </p15:guide>
        <p15:guide id="31" pos="2763">
          <p15:clr>
            <a:srgbClr val="547EBF"/>
          </p15:clr>
        </p15:guide>
        <p15:guide id="32" pos="4917">
          <p15:clr>
            <a:srgbClr val="547EBF"/>
          </p15:clr>
        </p15:guide>
        <p15:guide id="33" pos="5113">
          <p15:clr>
            <a:srgbClr val="547EBF"/>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Square Photo">
    <p:bg>
      <p:bgPr>
        <a:solidFill>
          <a:schemeClr val="bg1"/>
        </a:solidFill>
        <a:effectLst/>
      </p:bgPr>
    </p:bg>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FB5FE381-099C-4376-B457-AA59D20F15BF}"/>
              </a:ext>
              <a:ext uri="{C183D7F6-B498-43B3-948B-1728B52AA6E4}">
                <adec:decorative xmlns:adec="http://schemas.microsoft.com/office/drawing/2017/decorative" val="0"/>
              </a:ext>
            </a:extLst>
          </p:cNvPr>
          <p:cNvSpPr>
            <a:spLocks noGrp="1"/>
          </p:cNvSpPr>
          <p:nvPr>
            <p:ph type="ctrTitle"/>
          </p:nvPr>
        </p:nvSpPr>
        <p:spPr>
          <a:xfrm>
            <a:off x="655637" y="2487168"/>
            <a:ext cx="4352925" cy="1097280"/>
          </a:xfrm>
        </p:spPr>
        <p:txBody>
          <a:bodyPr bIns="45720" anchor="b">
            <a:noAutofit/>
          </a:bodyPr>
          <a:lstStyle>
            <a:lvl1pPr algn="l">
              <a:defRPr sz="3600">
                <a:solidFill>
                  <a:schemeClr val="tx1"/>
                </a:solidFill>
              </a:defRPr>
            </a:lvl1pPr>
          </a:lstStyle>
          <a:p>
            <a:r>
              <a:rPr lang="en-US" noProof="0"/>
              <a:t>Click to edit Master title style</a:t>
            </a:r>
          </a:p>
        </p:txBody>
      </p:sp>
      <p:sp>
        <p:nvSpPr>
          <p:cNvPr id="10" name="2 Subtitle">
            <a:extLst>
              <a:ext uri="{FF2B5EF4-FFF2-40B4-BE49-F238E27FC236}">
                <a16:creationId xmlns:a16="http://schemas.microsoft.com/office/drawing/2014/main" id="{D55E7899-E90B-4B88-95E2-00E3DAC8A7A7}"/>
              </a:ext>
              <a:ext uri="{C183D7F6-B498-43B3-948B-1728B52AA6E4}">
                <adec:decorative xmlns:adec="http://schemas.microsoft.com/office/drawing/2017/decorative" val="0"/>
              </a:ext>
            </a:extLst>
          </p:cNvPr>
          <p:cNvSpPr>
            <a:spLocks noGrp="1"/>
          </p:cNvSpPr>
          <p:nvPr>
            <p:ph type="subTitle" idx="1"/>
          </p:nvPr>
        </p:nvSpPr>
        <p:spPr>
          <a:xfrm>
            <a:off x="655638" y="3895090"/>
            <a:ext cx="4352924" cy="311150"/>
          </a:xfrm>
          <a:prstGeom prst="rect">
            <a:avLst/>
          </a:prstGeom>
        </p:spPr>
        <p:txBody>
          <a:bodyPr/>
          <a:lstStyle>
            <a:lvl1pPr marL="0" indent="0" algn="l" defTabSz="932688">
              <a:lnSpc>
                <a:spcPct val="100000"/>
              </a:lnSpc>
              <a:spcBef>
                <a:spcPts val="672"/>
              </a:spcBef>
              <a:buFontTx/>
              <a:buNone/>
              <a:defRPr sz="2200" baseline="0">
                <a:solidFill>
                  <a:schemeClr val="tx1"/>
                </a:solidFill>
              </a:defRPr>
            </a:lvl1pPr>
            <a:lvl2pPr marL="0" indent="0" algn="l" defTabSz="932688">
              <a:lnSpc>
                <a:spcPct val="100000"/>
              </a:lnSpc>
              <a:spcBef>
                <a:spcPts val="672"/>
              </a:spcBef>
              <a:buFontTx/>
              <a:buNone/>
              <a:defRPr sz="2200" baseline="0">
                <a:solidFill>
                  <a:schemeClr val="tx1"/>
                </a:solidFill>
              </a:defRPr>
            </a:lvl2pPr>
            <a:lvl3pPr marL="0" indent="0" algn="l" defTabSz="932688">
              <a:lnSpc>
                <a:spcPct val="100000"/>
              </a:lnSpc>
              <a:spcBef>
                <a:spcPts val="672"/>
              </a:spcBef>
              <a:buFontTx/>
              <a:buNone/>
              <a:defRPr sz="2200" baseline="0">
                <a:solidFill>
                  <a:schemeClr val="tx1"/>
                </a:solidFill>
              </a:defRPr>
            </a:lvl3pPr>
            <a:lvl4pPr marL="0" indent="0" algn="l" defTabSz="93268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688">
              <a:lnSpc>
                <a:spcPct val="100000"/>
              </a:lnSpc>
              <a:spcBef>
                <a:spcPts val="672"/>
              </a:spcBef>
              <a:buFontTx/>
              <a:buNone/>
              <a:defRPr sz="2200" baseline="0">
                <a:solidFill>
                  <a:schemeClr val="tx1"/>
                </a:solidFill>
              </a:defRPr>
            </a:lvl6pPr>
            <a:lvl7pPr marL="0" indent="0" algn="l" defTabSz="932688">
              <a:lnSpc>
                <a:spcPct val="100000"/>
              </a:lnSpc>
              <a:spcBef>
                <a:spcPts val="672"/>
              </a:spcBef>
              <a:buFontTx/>
              <a:buNone/>
              <a:defRPr sz="2200" baseline="0">
                <a:solidFill>
                  <a:schemeClr val="tx1"/>
                </a:solidFill>
              </a:defRPr>
            </a:lvl7pPr>
            <a:lvl8pPr marL="0" indent="0" algn="l" defTabSz="932688">
              <a:lnSpc>
                <a:spcPct val="100000"/>
              </a:lnSpc>
              <a:spcBef>
                <a:spcPts val="672"/>
              </a:spcBef>
              <a:buFontTx/>
              <a:buNone/>
              <a:defRPr sz="2200" baseline="0">
                <a:solidFill>
                  <a:schemeClr val="tx1"/>
                </a:solidFill>
              </a:defRPr>
            </a:lvl8pPr>
            <a:lvl9pPr marL="0" indent="0" algn="l" defTabSz="932688">
              <a:lnSpc>
                <a:spcPct val="100000"/>
              </a:lnSpc>
              <a:spcBef>
                <a:spcPts val="672"/>
              </a:spcBef>
              <a:buFontTx/>
              <a:buNone/>
              <a:defRPr sz="2200" baseline="0">
                <a:solidFill>
                  <a:schemeClr val="tx1"/>
                </a:solidFill>
              </a:defRPr>
            </a:lvl9pPr>
          </a:lstStyle>
          <a:p>
            <a:r>
              <a:rPr lang="en-US" noProof="0"/>
              <a:t>Click to edit Master subtitle style</a:t>
            </a:r>
          </a:p>
        </p:txBody>
      </p:sp>
      <p:sp>
        <p:nvSpPr>
          <p:cNvPr id="13" name="Picture Placeholder 8">
            <a:extLst>
              <a:ext uri="{FF2B5EF4-FFF2-40B4-BE49-F238E27FC236}">
                <a16:creationId xmlns:a16="http://schemas.microsoft.com/office/drawing/2014/main" id="{182FB499-89AE-4177-A821-127E0BD7F722}"/>
              </a:ext>
            </a:extLst>
          </p:cNvPr>
          <p:cNvSpPr>
            <a:spLocks noGrp="1"/>
          </p:cNvSpPr>
          <p:nvPr>
            <p:ph type="pic" sz="quarter" idx="17" hasCustomPrompt="1"/>
          </p:nvPr>
        </p:nvSpPr>
        <p:spPr>
          <a:xfrm>
            <a:off x="5333682" y="3524"/>
            <a:ext cx="6858000" cy="6858000"/>
          </a:xfrm>
          <a:noFill/>
        </p:spPr>
        <p:txBody>
          <a:bodyPr tIns="1828800" anchor="t"/>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pic>
        <p:nvPicPr>
          <p:cNvPr id="7" name="Picture 6" descr="Microsoft Logo">
            <a:extLst>
              <a:ext uri="{FF2B5EF4-FFF2-40B4-BE49-F238E27FC236}">
                <a16:creationId xmlns:a16="http://schemas.microsoft.com/office/drawing/2014/main" id="{51699DFE-D91B-419A-9C49-C62CCBED7F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9" y="304800"/>
            <a:ext cx="2063191" cy="924737"/>
          </a:xfrm>
          <a:prstGeom prst="rect">
            <a:avLst/>
          </a:prstGeom>
        </p:spPr>
      </p:pic>
    </p:spTree>
    <p:extLst>
      <p:ext uri="{BB962C8B-B14F-4D97-AF65-F5344CB8AC3E}">
        <p14:creationId xmlns:p14="http://schemas.microsoft.com/office/powerpoint/2010/main" val="258354631"/>
      </p:ext>
    </p:extLst>
  </p:cSld>
  <p:clrMapOvr>
    <a:masterClrMapping/>
  </p:clrMapOvr>
  <p:extLst>
    <p:ext uri="{DCECCB84-F9BA-43D5-87BE-67443E8EF086}">
      <p15:sldGuideLst xmlns:p15="http://schemas.microsoft.com/office/powerpoint/2012/main">
        <p15:guide id="9" orient="horz" pos="2160">
          <p15:clr>
            <a:srgbClr val="547EBF"/>
          </p15:clr>
        </p15:guide>
        <p15:guide id="10" orient="horz" pos="1572">
          <p15:clr>
            <a:srgbClr val="547EBF"/>
          </p15:clr>
        </p15:guide>
        <p15:guide id="11" orient="horz" pos="2258">
          <p15:clr>
            <a:srgbClr val="547EBF"/>
          </p15:clr>
        </p15:guide>
        <p15:guide id="12" orient="horz" pos="2454">
          <p15:clr>
            <a:srgbClr val="547EBF"/>
          </p15:clr>
        </p15:guide>
        <p15:guide id="13" orient="horz" pos="2650">
          <p15:clr>
            <a:srgbClr val="547EBF"/>
          </p15:clr>
        </p15:guide>
        <p15:guide id="14" pos="3155">
          <p15:clr>
            <a:srgbClr val="547EBF"/>
          </p15:clr>
        </p15:guide>
        <p15:guide id="15" pos="413">
          <p15:clr>
            <a:srgbClr val="547EBF"/>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hree picture content Subtitle">
    <p:spTree>
      <p:nvGrpSpPr>
        <p:cNvPr id="1" name=""/>
        <p:cNvGrpSpPr/>
        <p:nvPr/>
      </p:nvGrpSpPr>
      <p:grpSpPr>
        <a:xfrm>
          <a:off x="0" y="0"/>
          <a:ext cx="0" cy="0"/>
          <a:chOff x="0" y="0"/>
          <a:chExt cx="0" cy="0"/>
        </a:xfrm>
      </p:grpSpPr>
      <p:sp>
        <p:nvSpPr>
          <p:cNvPr id="7" name="1 Title">
            <a:extLst>
              <a:ext uri="{FF2B5EF4-FFF2-40B4-BE49-F238E27FC236}">
                <a16:creationId xmlns:a16="http://schemas.microsoft.com/office/drawing/2014/main" id="{31661C59-CCA8-44E7-8B4C-9304DAEE9B55}"/>
              </a:ext>
            </a:extLst>
          </p:cNvPr>
          <p:cNvSpPr>
            <a:spLocks noGrp="1"/>
          </p:cNvSpPr>
          <p:nvPr>
            <p:ph type="title"/>
          </p:nvPr>
        </p:nvSpPr>
        <p:spPr/>
        <p:txBody>
          <a:bodyPr/>
          <a:lstStyle/>
          <a:p>
            <a:r>
              <a:rPr lang="en-US"/>
              <a:t>Click to edit Master title style</a:t>
            </a:r>
          </a:p>
        </p:txBody>
      </p:sp>
      <p:sp>
        <p:nvSpPr>
          <p:cNvPr id="9" name="2 Subtitle">
            <a:extLst>
              <a:ext uri="{FF2B5EF4-FFF2-40B4-BE49-F238E27FC236}">
                <a16:creationId xmlns:a16="http://schemas.microsoft.com/office/drawing/2014/main" id="{E8738704-89DF-43DB-9D38-C88AC3CB1CDB}"/>
              </a:ext>
            </a:extLst>
          </p:cNvPr>
          <p:cNvSpPr>
            <a:spLocks noGrp="1"/>
          </p:cNvSpPr>
          <p:nvPr>
            <p:ph type="subTitle" idx="1"/>
          </p:nvPr>
        </p:nvSpPr>
        <p:spPr>
          <a:xfrm>
            <a:off x="655638" y="786383"/>
            <a:ext cx="10880725" cy="461665"/>
          </a:xfrm>
          <a:prstGeom prst="rect">
            <a:avLst/>
          </a:prstGeom>
        </p:spPr>
        <p:txBody>
          <a:bodyPr>
            <a:normAutofit/>
          </a:bodyPr>
          <a:lstStyle>
            <a:lvl1pPr marL="0" indent="0" algn="l" defTabSz="932688">
              <a:lnSpc>
                <a:spcPct val="100000"/>
              </a:lnSpc>
              <a:spcBef>
                <a:spcPts val="672"/>
              </a:spcBef>
              <a:buFontTx/>
              <a:buNone/>
              <a:defRPr sz="2000" baseline="0">
                <a:solidFill>
                  <a:schemeClr val="tx1"/>
                </a:solidFill>
              </a:defRPr>
            </a:lvl1pPr>
            <a:lvl2pPr marL="0" indent="0" algn="l" defTabSz="932688">
              <a:lnSpc>
                <a:spcPct val="100000"/>
              </a:lnSpc>
              <a:spcBef>
                <a:spcPts val="672"/>
              </a:spcBef>
              <a:buFontTx/>
              <a:buNone/>
              <a:defRPr sz="2200" baseline="0">
                <a:solidFill>
                  <a:schemeClr val="tx1"/>
                </a:solidFill>
              </a:defRPr>
            </a:lvl2pPr>
            <a:lvl3pPr marL="0" indent="0" algn="l" defTabSz="932688">
              <a:lnSpc>
                <a:spcPct val="100000"/>
              </a:lnSpc>
              <a:spcBef>
                <a:spcPts val="672"/>
              </a:spcBef>
              <a:buFontTx/>
              <a:buNone/>
              <a:defRPr sz="2200" baseline="0">
                <a:solidFill>
                  <a:schemeClr val="tx1"/>
                </a:solidFill>
              </a:defRPr>
            </a:lvl3pPr>
            <a:lvl4pPr marL="0" indent="0" algn="l" defTabSz="93268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688">
              <a:lnSpc>
                <a:spcPct val="100000"/>
              </a:lnSpc>
              <a:spcBef>
                <a:spcPts val="672"/>
              </a:spcBef>
              <a:buFontTx/>
              <a:buNone/>
              <a:defRPr sz="2200" baseline="0">
                <a:solidFill>
                  <a:schemeClr val="tx1"/>
                </a:solidFill>
              </a:defRPr>
            </a:lvl6pPr>
            <a:lvl7pPr marL="0" indent="0" algn="l" defTabSz="932688">
              <a:lnSpc>
                <a:spcPct val="100000"/>
              </a:lnSpc>
              <a:spcBef>
                <a:spcPts val="672"/>
              </a:spcBef>
              <a:buFontTx/>
              <a:buNone/>
              <a:defRPr sz="2200" baseline="0">
                <a:solidFill>
                  <a:schemeClr val="tx1"/>
                </a:solidFill>
              </a:defRPr>
            </a:lvl7pPr>
            <a:lvl8pPr marL="0" indent="0" algn="l" defTabSz="932688">
              <a:lnSpc>
                <a:spcPct val="100000"/>
              </a:lnSpc>
              <a:spcBef>
                <a:spcPts val="672"/>
              </a:spcBef>
              <a:buFontTx/>
              <a:buNone/>
              <a:defRPr sz="2200" baseline="0">
                <a:solidFill>
                  <a:schemeClr val="tx1"/>
                </a:solidFill>
              </a:defRPr>
            </a:lvl8pPr>
            <a:lvl9pPr marL="0" indent="0" algn="l" defTabSz="932688">
              <a:lnSpc>
                <a:spcPct val="100000"/>
              </a:lnSpc>
              <a:spcBef>
                <a:spcPts val="672"/>
              </a:spcBef>
              <a:buFontTx/>
              <a:buNone/>
              <a:defRPr sz="2200" baseline="0">
                <a:solidFill>
                  <a:schemeClr val="tx1"/>
                </a:solidFill>
              </a:defRPr>
            </a:lvl9pPr>
          </a:lstStyle>
          <a:p>
            <a:r>
              <a:rPr lang="en-US" noProof="0"/>
              <a:t>Click to edit Master subtitle style</a:t>
            </a:r>
          </a:p>
        </p:txBody>
      </p:sp>
      <p:sp>
        <p:nvSpPr>
          <p:cNvPr id="4" name="2 Text Placeholder left">
            <a:extLst>
              <a:ext uri="{FF2B5EF4-FFF2-40B4-BE49-F238E27FC236}">
                <a16:creationId xmlns:a16="http://schemas.microsoft.com/office/drawing/2014/main" id="{AE833B58-0629-4A46-8711-902C16A99314}"/>
              </a:ext>
            </a:extLst>
          </p:cNvPr>
          <p:cNvSpPr>
            <a:spLocks noGrp="1"/>
          </p:cNvSpPr>
          <p:nvPr>
            <p:ph type="body" sz="quarter" idx="16"/>
          </p:nvPr>
        </p:nvSpPr>
        <p:spPr>
          <a:xfrm>
            <a:off x="655638" y="5605464"/>
            <a:ext cx="3402012" cy="622300"/>
          </a:xfrm>
          <a:prstGeom prst="rect">
            <a:avLst/>
          </a:prstGeom>
        </p:spPr>
        <p:txBody>
          <a:bodyPr>
            <a:noAutofit/>
          </a:bodyPr>
          <a:lstStyle>
            <a:lvl1pPr marL="0" indent="0" algn="ctr">
              <a:spcBef>
                <a:spcPts val="0"/>
              </a:spcBef>
              <a:buNone/>
              <a:defRPr sz="2000"/>
            </a:lvl1pPr>
          </a:lstStyle>
          <a:p>
            <a:pPr lvl="0"/>
            <a:r>
              <a:rPr lang="en-US" noProof="0"/>
              <a:t>Click to edit Master text styles</a:t>
            </a:r>
          </a:p>
        </p:txBody>
      </p:sp>
      <p:sp>
        <p:nvSpPr>
          <p:cNvPr id="12" name="4 Text Placeholder center">
            <a:extLst>
              <a:ext uri="{FF2B5EF4-FFF2-40B4-BE49-F238E27FC236}">
                <a16:creationId xmlns:a16="http://schemas.microsoft.com/office/drawing/2014/main" id="{7E8A9C08-F392-459F-B90B-EDBF4A830C55}"/>
              </a:ext>
            </a:extLst>
          </p:cNvPr>
          <p:cNvSpPr>
            <a:spLocks noGrp="1"/>
          </p:cNvSpPr>
          <p:nvPr>
            <p:ph type="body" sz="quarter" idx="17"/>
          </p:nvPr>
        </p:nvSpPr>
        <p:spPr>
          <a:xfrm>
            <a:off x="4386263" y="5605464"/>
            <a:ext cx="3419476" cy="622299"/>
          </a:xfrm>
          <a:prstGeom prst="rect">
            <a:avLst/>
          </a:prstGeom>
        </p:spPr>
        <p:txBody>
          <a:bodyPr>
            <a:noAutofit/>
          </a:bodyPr>
          <a:lstStyle>
            <a:lvl1pPr marL="0" indent="0" algn="ctr">
              <a:spcBef>
                <a:spcPts val="0"/>
              </a:spcBef>
              <a:buNone/>
              <a:defRPr sz="2000"/>
            </a:lvl1pPr>
          </a:lstStyle>
          <a:p>
            <a:pPr lvl="0"/>
            <a:r>
              <a:rPr lang="en-US" noProof="0"/>
              <a:t>Click to edit Master text styles</a:t>
            </a:r>
          </a:p>
        </p:txBody>
      </p:sp>
      <p:sp>
        <p:nvSpPr>
          <p:cNvPr id="13" name="6 Text Placeholder right">
            <a:extLst>
              <a:ext uri="{FF2B5EF4-FFF2-40B4-BE49-F238E27FC236}">
                <a16:creationId xmlns:a16="http://schemas.microsoft.com/office/drawing/2014/main" id="{05B401B2-8D93-427E-90A4-52337B3965E8}"/>
              </a:ext>
            </a:extLst>
          </p:cNvPr>
          <p:cNvSpPr>
            <a:spLocks noGrp="1"/>
          </p:cNvSpPr>
          <p:nvPr>
            <p:ph type="body" sz="quarter" idx="18"/>
          </p:nvPr>
        </p:nvSpPr>
        <p:spPr>
          <a:xfrm>
            <a:off x="8134352" y="5605464"/>
            <a:ext cx="3402010" cy="622299"/>
          </a:xfrm>
          <a:prstGeom prst="rect">
            <a:avLst/>
          </a:prstGeom>
        </p:spPr>
        <p:txBody>
          <a:bodyPr>
            <a:noAutofit/>
          </a:bodyPr>
          <a:lstStyle>
            <a:lvl1pPr marL="0" indent="0" algn="ctr">
              <a:spcBef>
                <a:spcPts val="0"/>
              </a:spcBef>
              <a:buNone/>
              <a:defRPr sz="2000"/>
            </a:lvl1pPr>
          </a:lstStyle>
          <a:p>
            <a:pPr lvl="0"/>
            <a:r>
              <a:rPr lang="en-US" noProof="0"/>
              <a:t>Click to edit Master text styles</a:t>
            </a:r>
          </a:p>
        </p:txBody>
      </p:sp>
      <p:sp>
        <p:nvSpPr>
          <p:cNvPr id="14" name="Picture Placeholder 8">
            <a:extLst>
              <a:ext uri="{FF2B5EF4-FFF2-40B4-BE49-F238E27FC236}">
                <a16:creationId xmlns:a16="http://schemas.microsoft.com/office/drawing/2014/main" id="{2AA5860C-EE70-47FF-987F-4224254C4B9E}"/>
              </a:ext>
              <a:ext uri="{C183D7F6-B498-43B3-948B-1728B52AA6E4}">
                <adec:decorative xmlns:adec="http://schemas.microsoft.com/office/drawing/2017/decorative" val="1"/>
              </a:ext>
            </a:extLst>
          </p:cNvPr>
          <p:cNvSpPr>
            <a:spLocks noGrp="1"/>
          </p:cNvSpPr>
          <p:nvPr>
            <p:ph type="pic" sz="quarter" idx="24" hasCustomPrompt="1"/>
          </p:nvPr>
        </p:nvSpPr>
        <p:spPr>
          <a:xfrm>
            <a:off x="655637" y="2025650"/>
            <a:ext cx="3419475" cy="3424238"/>
          </a:xfrm>
          <a:solidFill>
            <a:srgbClr val="243A5E"/>
          </a:solidFill>
        </p:spPr>
        <p:txBody>
          <a:bodyPr tIns="64008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
        <p:nvSpPr>
          <p:cNvPr id="15" name="Picture Placeholder 8">
            <a:extLst>
              <a:ext uri="{FF2B5EF4-FFF2-40B4-BE49-F238E27FC236}">
                <a16:creationId xmlns:a16="http://schemas.microsoft.com/office/drawing/2014/main" id="{4397C538-A917-4CA4-B610-4514941AC36D}"/>
              </a:ext>
              <a:ext uri="{C183D7F6-B498-43B3-948B-1728B52AA6E4}">
                <adec:decorative xmlns:adec="http://schemas.microsoft.com/office/drawing/2017/decorative" val="1"/>
              </a:ext>
            </a:extLst>
          </p:cNvPr>
          <p:cNvSpPr>
            <a:spLocks noGrp="1"/>
          </p:cNvSpPr>
          <p:nvPr>
            <p:ph type="pic" sz="quarter" idx="25" hasCustomPrompt="1"/>
          </p:nvPr>
        </p:nvSpPr>
        <p:spPr>
          <a:xfrm>
            <a:off x="4386261" y="2030413"/>
            <a:ext cx="3419475" cy="3424238"/>
          </a:xfrm>
          <a:solidFill>
            <a:srgbClr val="243A5E"/>
          </a:solidFill>
        </p:spPr>
        <p:txBody>
          <a:bodyPr tIns="64008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
        <p:nvSpPr>
          <p:cNvPr id="16" name="Picture Placeholder 8">
            <a:extLst>
              <a:ext uri="{FF2B5EF4-FFF2-40B4-BE49-F238E27FC236}">
                <a16:creationId xmlns:a16="http://schemas.microsoft.com/office/drawing/2014/main" id="{76CB0616-DF08-466B-BA17-373057FDF2B8}"/>
              </a:ext>
              <a:ext uri="{C183D7F6-B498-43B3-948B-1728B52AA6E4}">
                <adec:decorative xmlns:adec="http://schemas.microsoft.com/office/drawing/2017/decorative" val="1"/>
              </a:ext>
            </a:extLst>
          </p:cNvPr>
          <p:cNvSpPr>
            <a:spLocks noGrp="1"/>
          </p:cNvSpPr>
          <p:nvPr>
            <p:ph type="pic" sz="quarter" idx="26" hasCustomPrompt="1"/>
          </p:nvPr>
        </p:nvSpPr>
        <p:spPr>
          <a:xfrm>
            <a:off x="8116888" y="2030413"/>
            <a:ext cx="3419475" cy="3424238"/>
          </a:xfrm>
          <a:solidFill>
            <a:srgbClr val="243A5E"/>
          </a:solidFill>
        </p:spPr>
        <p:txBody>
          <a:bodyPr tIns="64008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Tree>
    <p:extLst>
      <p:ext uri="{BB962C8B-B14F-4D97-AF65-F5344CB8AC3E}">
        <p14:creationId xmlns:p14="http://schemas.microsoft.com/office/powerpoint/2010/main" val="681469918"/>
      </p:ext>
    </p:extLst>
  </p:cSld>
  <p:clrMapOvr>
    <a:masterClrMapping/>
  </p:clrMapOvr>
  <p:extLst>
    <p:ext uri="{DCECCB84-F9BA-43D5-87BE-67443E8EF086}">
      <p15:sldGuideLst xmlns:p15="http://schemas.microsoft.com/office/powerpoint/2012/main">
        <p15:guide id="21" orient="horz" pos="3531">
          <p15:clr>
            <a:srgbClr val="547EBF"/>
          </p15:clr>
        </p15:guide>
        <p15:guide id="22" orient="horz" pos="1279">
          <p15:clr>
            <a:srgbClr val="547EBF"/>
          </p15:clr>
        </p15:guide>
        <p15:guide id="23" orient="horz" pos="3433">
          <p15:clr>
            <a:srgbClr val="547EBF"/>
          </p15:clr>
        </p15:guide>
        <p15:guide id="24" orient="horz" pos="202">
          <p15:clr>
            <a:srgbClr val="547EBF"/>
          </p15:clr>
        </p15:guide>
        <p15:guide id="25" orient="horz" pos="495">
          <p15:clr>
            <a:srgbClr val="547EBF"/>
          </p15:clr>
        </p15:guide>
        <p15:guide id="26" orient="horz" pos="789">
          <p15:clr>
            <a:srgbClr val="547EBF"/>
          </p15:clr>
        </p15:guide>
        <p15:guide id="27" pos="413">
          <p15:clr>
            <a:srgbClr val="547EBF"/>
          </p15:clr>
        </p15:guide>
        <p15:guide id="28" pos="7267">
          <p15:clr>
            <a:srgbClr val="547EBF"/>
          </p15:clr>
        </p15:guide>
        <p15:guide id="29" orient="horz" pos="3923">
          <p15:clr>
            <a:srgbClr val="547EBF"/>
          </p15:clr>
        </p15:guide>
        <p15:guide id="30" pos="2567">
          <p15:clr>
            <a:srgbClr val="547EBF"/>
          </p15:clr>
        </p15:guide>
        <p15:guide id="31" pos="2763">
          <p15:clr>
            <a:srgbClr val="547EBF"/>
          </p15:clr>
        </p15:guide>
        <p15:guide id="32" pos="4917">
          <p15:clr>
            <a:srgbClr val="547EBF"/>
          </p15:clr>
        </p15:guide>
        <p15:guide id="33" pos="5113">
          <p15:clr>
            <a:srgbClr val="547EBF"/>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9057C-87AC-42DB-B763-DB393374FEF2}"/>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655638" y="4672014"/>
            <a:ext cx="2487613" cy="1555750"/>
          </a:xfrm>
          <a:prstGeom prst="rect">
            <a:avLst/>
          </a:prstGeom>
        </p:spPr>
        <p:txBody>
          <a:bodyPr>
            <a:noAutofit/>
          </a:bodyPr>
          <a:lstStyle>
            <a:lvl1pPr marL="0" indent="0" algn="ctr">
              <a:spcBef>
                <a:spcPts val="0"/>
              </a:spcBef>
              <a:buNone/>
              <a:defRPr sz="2000"/>
            </a:lvl1pPr>
          </a:lstStyle>
          <a:p>
            <a:pPr lvl="0"/>
            <a:r>
              <a:rPr lang="en-US"/>
              <a:t>Click to edit Master text styles</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52940" y="4672014"/>
            <a:ext cx="2487612" cy="1555750"/>
          </a:xfrm>
          <a:prstGeom prst="rect">
            <a:avLst/>
          </a:prstGeom>
        </p:spPr>
        <p:txBody>
          <a:bodyPr>
            <a:noAutofit/>
          </a:bodyPr>
          <a:lstStyle>
            <a:lvl1pPr marL="0" indent="0" algn="ctr">
              <a:spcBef>
                <a:spcPts val="0"/>
              </a:spcBef>
              <a:buNone/>
              <a:defRPr sz="2000"/>
            </a:lvl1pPr>
          </a:lstStyle>
          <a:p>
            <a:pPr lvl="0"/>
            <a:r>
              <a:rPr lang="en-US"/>
              <a:t>Click to edit Master text styles</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51448" y="4672584"/>
            <a:ext cx="2487613" cy="1555750"/>
          </a:xfrm>
          <a:prstGeom prst="rect">
            <a:avLst/>
          </a:prstGeom>
        </p:spPr>
        <p:txBody>
          <a:bodyPr>
            <a:noAutofit/>
          </a:bodyPr>
          <a:lstStyle>
            <a:lvl1pPr marL="0" indent="0" algn="ctr">
              <a:spcBef>
                <a:spcPts val="0"/>
              </a:spcBef>
              <a:buNone/>
              <a:defRPr sz="2000"/>
            </a:lvl1pPr>
          </a:lstStyle>
          <a:p>
            <a:pPr lvl="0"/>
            <a:r>
              <a:rPr lang="en-US"/>
              <a:t>Click to edit Master text styles</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49512" y="4672584"/>
            <a:ext cx="2487613" cy="1555750"/>
          </a:xfrm>
          <a:prstGeom prst="rect">
            <a:avLst/>
          </a:prstGeom>
        </p:spPr>
        <p:txBody>
          <a:bodyPr>
            <a:noAutofit/>
          </a:bodyPr>
          <a:lstStyle>
            <a:lvl1pPr marL="0" indent="0" algn="ctr">
              <a:spcBef>
                <a:spcPts val="0"/>
              </a:spcBef>
              <a:buNone/>
              <a:defRPr sz="2000"/>
            </a:lvl1pPr>
          </a:lstStyle>
          <a:p>
            <a:pPr lvl="0"/>
            <a:r>
              <a:rPr lang="en-US"/>
              <a:t>Click to edit Master text styles</a:t>
            </a:r>
          </a:p>
        </p:txBody>
      </p:sp>
      <p:sp>
        <p:nvSpPr>
          <p:cNvPr id="16" name="Picture Placeholder 8">
            <a:extLst>
              <a:ext uri="{FF2B5EF4-FFF2-40B4-BE49-F238E27FC236}">
                <a16:creationId xmlns:a16="http://schemas.microsoft.com/office/drawing/2014/main" id="{DA8B8813-90DD-49F0-8139-24CFB9E3C9AA}"/>
              </a:ext>
              <a:ext uri="{C183D7F6-B498-43B3-948B-1728B52AA6E4}">
                <adec:decorative xmlns:adec="http://schemas.microsoft.com/office/drawing/2017/decorative" val="1"/>
              </a:ext>
            </a:extLst>
          </p:cNvPr>
          <p:cNvSpPr>
            <a:spLocks noGrp="1"/>
          </p:cNvSpPr>
          <p:nvPr>
            <p:ph type="pic" sz="quarter" idx="24" hasCustomPrompt="1"/>
          </p:nvPr>
        </p:nvSpPr>
        <p:spPr>
          <a:xfrm>
            <a:off x="655638" y="2025650"/>
            <a:ext cx="2487612" cy="2490788"/>
          </a:xfrm>
          <a:solidFill>
            <a:srgbClr val="243A5E"/>
          </a:solidFill>
        </p:spPr>
        <p:txBody>
          <a:bodyPr tIns="36576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
        <p:nvSpPr>
          <p:cNvPr id="17" name="Picture Placeholder 8">
            <a:extLst>
              <a:ext uri="{FF2B5EF4-FFF2-40B4-BE49-F238E27FC236}">
                <a16:creationId xmlns:a16="http://schemas.microsoft.com/office/drawing/2014/main" id="{AB4AECCB-E11D-4EBC-A3CE-09C78FCB79E1}"/>
              </a:ext>
              <a:ext uri="{C183D7F6-B498-43B3-948B-1728B52AA6E4}">
                <adec:decorative xmlns:adec="http://schemas.microsoft.com/office/drawing/2017/decorative" val="1"/>
              </a:ext>
            </a:extLst>
          </p:cNvPr>
          <p:cNvSpPr>
            <a:spLocks noGrp="1"/>
          </p:cNvSpPr>
          <p:nvPr>
            <p:ph type="pic" sz="quarter" idx="25" hasCustomPrompt="1"/>
          </p:nvPr>
        </p:nvSpPr>
        <p:spPr>
          <a:xfrm>
            <a:off x="3452940" y="2030413"/>
            <a:ext cx="2487612" cy="2490788"/>
          </a:xfrm>
          <a:solidFill>
            <a:srgbClr val="243A5E"/>
          </a:solidFill>
        </p:spPr>
        <p:txBody>
          <a:bodyPr tIns="36576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
        <p:nvSpPr>
          <p:cNvPr id="18" name="Picture Placeholder 8">
            <a:extLst>
              <a:ext uri="{FF2B5EF4-FFF2-40B4-BE49-F238E27FC236}">
                <a16:creationId xmlns:a16="http://schemas.microsoft.com/office/drawing/2014/main" id="{2FA1BF05-D284-472F-9EF0-F7254B7FF62D}"/>
              </a:ext>
              <a:ext uri="{C183D7F6-B498-43B3-948B-1728B52AA6E4}">
                <adec:decorative xmlns:adec="http://schemas.microsoft.com/office/drawing/2017/decorative" val="1"/>
              </a:ext>
            </a:extLst>
          </p:cNvPr>
          <p:cNvSpPr>
            <a:spLocks noGrp="1"/>
          </p:cNvSpPr>
          <p:nvPr>
            <p:ph type="pic" sz="quarter" idx="26" hasCustomPrompt="1"/>
          </p:nvPr>
        </p:nvSpPr>
        <p:spPr>
          <a:xfrm>
            <a:off x="6259504" y="2025205"/>
            <a:ext cx="2487612" cy="2490788"/>
          </a:xfrm>
          <a:solidFill>
            <a:srgbClr val="243A5E"/>
          </a:solidFill>
        </p:spPr>
        <p:txBody>
          <a:bodyPr tIns="36576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
        <p:nvSpPr>
          <p:cNvPr id="19" name="Picture Placeholder 8">
            <a:extLst>
              <a:ext uri="{FF2B5EF4-FFF2-40B4-BE49-F238E27FC236}">
                <a16:creationId xmlns:a16="http://schemas.microsoft.com/office/drawing/2014/main" id="{B07BF657-C527-4471-9592-14860859A6BF}"/>
              </a:ext>
              <a:ext uri="{C183D7F6-B498-43B3-948B-1728B52AA6E4}">
                <adec:decorative xmlns:adec="http://schemas.microsoft.com/office/drawing/2017/decorative" val="1"/>
              </a:ext>
            </a:extLst>
          </p:cNvPr>
          <p:cNvSpPr>
            <a:spLocks noGrp="1"/>
          </p:cNvSpPr>
          <p:nvPr>
            <p:ph type="pic" sz="quarter" idx="27" hasCustomPrompt="1"/>
          </p:nvPr>
        </p:nvSpPr>
        <p:spPr>
          <a:xfrm>
            <a:off x="9055357" y="2025205"/>
            <a:ext cx="2487612" cy="2490788"/>
          </a:xfrm>
          <a:solidFill>
            <a:srgbClr val="243A5E"/>
          </a:solidFill>
        </p:spPr>
        <p:txBody>
          <a:bodyPr tIns="36576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Tree>
    <p:extLst>
      <p:ext uri="{BB962C8B-B14F-4D97-AF65-F5344CB8AC3E}">
        <p14:creationId xmlns:p14="http://schemas.microsoft.com/office/powerpoint/2010/main" val="4271932477"/>
      </p:ext>
    </p:extLst>
  </p:cSld>
  <p:clrMapOvr>
    <a:masterClrMapping/>
  </p:clrMapOvr>
  <p:extLst>
    <p:ext uri="{DCECCB84-F9BA-43D5-87BE-67443E8EF086}">
      <p15:sldGuideLst xmlns:p15="http://schemas.microsoft.com/office/powerpoint/2012/main">
        <p15:guide id="18" orient="horz" pos="2943">
          <p15:clr>
            <a:srgbClr val="547EBF"/>
          </p15:clr>
        </p15:guide>
        <p15:guide id="19" orient="horz" pos="1279">
          <p15:clr>
            <a:srgbClr val="547EBF"/>
          </p15:clr>
        </p15:guide>
        <p15:guide id="20" orient="horz" pos="2845">
          <p15:clr>
            <a:srgbClr val="547EBF"/>
          </p15:clr>
        </p15:guide>
        <p15:guide id="21" orient="horz" pos="3936">
          <p15:clr>
            <a:srgbClr val="547EBF"/>
          </p15:clr>
        </p15:guide>
        <p15:guide id="22" orient="horz" pos="202">
          <p15:clr>
            <a:srgbClr val="547EBF"/>
          </p15:clr>
        </p15:guide>
        <p15:guide id="23" orient="horz" pos="495">
          <p15:clr>
            <a:srgbClr val="547EBF"/>
          </p15:clr>
        </p15:guide>
        <p15:guide id="24" orient="horz" pos="789">
          <p15:clr>
            <a:srgbClr val="547EBF"/>
          </p15:clr>
        </p15:guide>
        <p15:guide id="25" pos="413">
          <p15:clr>
            <a:srgbClr val="547EBF"/>
          </p15:clr>
        </p15:guide>
        <p15:guide id="26" pos="7267">
          <p15:clr>
            <a:srgbClr val="547EBF"/>
          </p15:clr>
        </p15:guide>
        <p15:guide id="27" pos="1980">
          <p15:clr>
            <a:srgbClr val="547EBF"/>
          </p15:clr>
        </p15:guide>
        <p15:guide id="28" pos="2175">
          <p15:clr>
            <a:srgbClr val="547EBF"/>
          </p15:clr>
        </p15:guide>
        <p15:guide id="29" pos="3742">
          <p15:clr>
            <a:srgbClr val="547EBF"/>
          </p15:clr>
        </p15:guide>
        <p15:guide id="30" pos="3938">
          <p15:clr>
            <a:srgbClr val="547EBF"/>
          </p15:clr>
        </p15:guide>
        <p15:guide id="31" pos="5700">
          <p15:clr>
            <a:srgbClr val="547EBF"/>
          </p15:clr>
        </p15:guide>
        <p15:guide id="32" pos="5505">
          <p15:clr>
            <a:srgbClr val="547EBF"/>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Four picture content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9057C-87AC-42DB-B763-DB393374FEF2}"/>
              </a:ext>
            </a:extLst>
          </p:cNvPr>
          <p:cNvSpPr>
            <a:spLocks noGrp="1"/>
          </p:cNvSpPr>
          <p:nvPr>
            <p:ph type="title"/>
          </p:nvPr>
        </p:nvSpPr>
        <p:spPr/>
        <p:txBody>
          <a:bodyPr/>
          <a:lstStyle/>
          <a:p>
            <a:r>
              <a:rPr lang="en-US"/>
              <a:t>Click to edit Master title style</a:t>
            </a:r>
          </a:p>
        </p:txBody>
      </p:sp>
      <p:sp>
        <p:nvSpPr>
          <p:cNvPr id="11" name="2 Subtitle">
            <a:extLst>
              <a:ext uri="{FF2B5EF4-FFF2-40B4-BE49-F238E27FC236}">
                <a16:creationId xmlns:a16="http://schemas.microsoft.com/office/drawing/2014/main" id="{9C10B24D-0F6D-4A97-80EB-A59B12DBA0F8}"/>
              </a:ext>
            </a:extLst>
          </p:cNvPr>
          <p:cNvSpPr>
            <a:spLocks noGrp="1"/>
          </p:cNvSpPr>
          <p:nvPr>
            <p:ph type="subTitle" idx="1"/>
          </p:nvPr>
        </p:nvSpPr>
        <p:spPr>
          <a:xfrm>
            <a:off x="655638" y="786383"/>
            <a:ext cx="10880725" cy="461665"/>
          </a:xfrm>
          <a:prstGeom prst="rect">
            <a:avLst/>
          </a:prstGeom>
        </p:spPr>
        <p:txBody>
          <a:bodyPr>
            <a:normAutofit/>
          </a:bodyPr>
          <a:lstStyle>
            <a:lvl1pPr marL="0" indent="0" algn="l" defTabSz="932688">
              <a:lnSpc>
                <a:spcPct val="100000"/>
              </a:lnSpc>
              <a:spcBef>
                <a:spcPts val="672"/>
              </a:spcBef>
              <a:buFontTx/>
              <a:buNone/>
              <a:defRPr sz="2000" baseline="0">
                <a:solidFill>
                  <a:schemeClr val="tx1"/>
                </a:solidFill>
              </a:defRPr>
            </a:lvl1pPr>
            <a:lvl2pPr marL="0" indent="0" algn="l" defTabSz="932688">
              <a:lnSpc>
                <a:spcPct val="100000"/>
              </a:lnSpc>
              <a:spcBef>
                <a:spcPts val="672"/>
              </a:spcBef>
              <a:buFontTx/>
              <a:buNone/>
              <a:defRPr sz="2200" baseline="0">
                <a:solidFill>
                  <a:schemeClr val="tx1"/>
                </a:solidFill>
              </a:defRPr>
            </a:lvl2pPr>
            <a:lvl3pPr marL="0" indent="0" algn="l" defTabSz="932688">
              <a:lnSpc>
                <a:spcPct val="100000"/>
              </a:lnSpc>
              <a:spcBef>
                <a:spcPts val="672"/>
              </a:spcBef>
              <a:buFontTx/>
              <a:buNone/>
              <a:defRPr sz="2200" baseline="0">
                <a:solidFill>
                  <a:schemeClr val="tx1"/>
                </a:solidFill>
              </a:defRPr>
            </a:lvl3pPr>
            <a:lvl4pPr marL="0" indent="0" algn="l" defTabSz="93268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688">
              <a:lnSpc>
                <a:spcPct val="100000"/>
              </a:lnSpc>
              <a:spcBef>
                <a:spcPts val="672"/>
              </a:spcBef>
              <a:buFontTx/>
              <a:buNone/>
              <a:defRPr sz="2200" baseline="0">
                <a:solidFill>
                  <a:schemeClr val="tx1"/>
                </a:solidFill>
              </a:defRPr>
            </a:lvl6pPr>
            <a:lvl7pPr marL="0" indent="0" algn="l" defTabSz="932688">
              <a:lnSpc>
                <a:spcPct val="100000"/>
              </a:lnSpc>
              <a:spcBef>
                <a:spcPts val="672"/>
              </a:spcBef>
              <a:buFontTx/>
              <a:buNone/>
              <a:defRPr sz="2200" baseline="0">
                <a:solidFill>
                  <a:schemeClr val="tx1"/>
                </a:solidFill>
              </a:defRPr>
            </a:lvl7pPr>
            <a:lvl8pPr marL="0" indent="0" algn="l" defTabSz="932688">
              <a:lnSpc>
                <a:spcPct val="100000"/>
              </a:lnSpc>
              <a:spcBef>
                <a:spcPts val="672"/>
              </a:spcBef>
              <a:buFontTx/>
              <a:buNone/>
              <a:defRPr sz="2200" baseline="0">
                <a:solidFill>
                  <a:schemeClr val="tx1"/>
                </a:solidFill>
              </a:defRPr>
            </a:lvl8pPr>
            <a:lvl9pPr marL="0" indent="0" algn="l" defTabSz="932688">
              <a:lnSpc>
                <a:spcPct val="100000"/>
              </a:lnSpc>
              <a:spcBef>
                <a:spcPts val="672"/>
              </a:spcBef>
              <a:buFontTx/>
              <a:buNone/>
              <a:defRPr sz="2200" baseline="0">
                <a:solidFill>
                  <a:schemeClr val="tx1"/>
                </a:solidFill>
              </a:defRPr>
            </a:lvl9pPr>
          </a:lstStyle>
          <a:p>
            <a:r>
              <a:rPr lang="en-US" noProof="0"/>
              <a:t>Click to edit Master subtitle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655638" y="4672014"/>
            <a:ext cx="2487613" cy="1555750"/>
          </a:xfrm>
          <a:prstGeom prst="rect">
            <a:avLst/>
          </a:prstGeom>
        </p:spPr>
        <p:txBody>
          <a:bodyPr>
            <a:noAutofit/>
          </a:bodyPr>
          <a:lstStyle>
            <a:lvl1pPr marL="0" indent="0" algn="ctr">
              <a:spcBef>
                <a:spcPts val="0"/>
              </a:spcBef>
              <a:buNone/>
              <a:defRPr sz="2000"/>
            </a:lvl1pPr>
          </a:lstStyle>
          <a:p>
            <a:pPr lvl="0"/>
            <a:r>
              <a:rPr lang="en-US"/>
              <a:t>Click to edit Master text styles</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52940" y="4672014"/>
            <a:ext cx="2487612" cy="1555750"/>
          </a:xfrm>
          <a:prstGeom prst="rect">
            <a:avLst/>
          </a:prstGeom>
        </p:spPr>
        <p:txBody>
          <a:bodyPr>
            <a:noAutofit/>
          </a:bodyPr>
          <a:lstStyle>
            <a:lvl1pPr marL="0" indent="0" algn="ctr">
              <a:spcBef>
                <a:spcPts val="0"/>
              </a:spcBef>
              <a:buNone/>
              <a:defRPr sz="2000"/>
            </a:lvl1pPr>
          </a:lstStyle>
          <a:p>
            <a:pPr lvl="0"/>
            <a:r>
              <a:rPr lang="en-US"/>
              <a:t>Click to edit Master text styles</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51448" y="4672584"/>
            <a:ext cx="2487613" cy="1555750"/>
          </a:xfrm>
          <a:prstGeom prst="rect">
            <a:avLst/>
          </a:prstGeom>
        </p:spPr>
        <p:txBody>
          <a:bodyPr>
            <a:noAutofit/>
          </a:bodyPr>
          <a:lstStyle>
            <a:lvl1pPr marL="0" indent="0" algn="ctr">
              <a:spcBef>
                <a:spcPts val="0"/>
              </a:spcBef>
              <a:buNone/>
              <a:defRPr sz="2000"/>
            </a:lvl1pPr>
          </a:lstStyle>
          <a:p>
            <a:pPr lvl="0"/>
            <a:r>
              <a:rPr lang="en-US"/>
              <a:t>Click to edit Master text styles</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49512" y="4672584"/>
            <a:ext cx="2487613" cy="1555750"/>
          </a:xfrm>
          <a:prstGeom prst="rect">
            <a:avLst/>
          </a:prstGeom>
        </p:spPr>
        <p:txBody>
          <a:bodyPr>
            <a:noAutofit/>
          </a:bodyPr>
          <a:lstStyle>
            <a:lvl1pPr marL="0" indent="0" algn="ctr">
              <a:spcBef>
                <a:spcPts val="0"/>
              </a:spcBef>
              <a:buNone/>
              <a:defRPr sz="2000"/>
            </a:lvl1pPr>
          </a:lstStyle>
          <a:p>
            <a:pPr lvl="0"/>
            <a:r>
              <a:rPr lang="en-US"/>
              <a:t>Click to edit Master text styles</a:t>
            </a:r>
          </a:p>
        </p:txBody>
      </p:sp>
      <p:sp>
        <p:nvSpPr>
          <p:cNvPr id="16" name="Picture Placeholder 8">
            <a:extLst>
              <a:ext uri="{FF2B5EF4-FFF2-40B4-BE49-F238E27FC236}">
                <a16:creationId xmlns:a16="http://schemas.microsoft.com/office/drawing/2014/main" id="{DA8B8813-90DD-49F0-8139-24CFB9E3C9AA}"/>
              </a:ext>
              <a:ext uri="{C183D7F6-B498-43B3-948B-1728B52AA6E4}">
                <adec:decorative xmlns:adec="http://schemas.microsoft.com/office/drawing/2017/decorative" val="1"/>
              </a:ext>
            </a:extLst>
          </p:cNvPr>
          <p:cNvSpPr>
            <a:spLocks noGrp="1"/>
          </p:cNvSpPr>
          <p:nvPr>
            <p:ph type="pic" sz="quarter" idx="24" hasCustomPrompt="1"/>
          </p:nvPr>
        </p:nvSpPr>
        <p:spPr>
          <a:xfrm>
            <a:off x="655638" y="2025650"/>
            <a:ext cx="2487612" cy="2490788"/>
          </a:xfrm>
          <a:solidFill>
            <a:srgbClr val="243A5E"/>
          </a:solidFill>
        </p:spPr>
        <p:txBody>
          <a:bodyPr tIns="36576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
        <p:nvSpPr>
          <p:cNvPr id="17" name="Picture Placeholder 8">
            <a:extLst>
              <a:ext uri="{FF2B5EF4-FFF2-40B4-BE49-F238E27FC236}">
                <a16:creationId xmlns:a16="http://schemas.microsoft.com/office/drawing/2014/main" id="{AB4AECCB-E11D-4EBC-A3CE-09C78FCB79E1}"/>
              </a:ext>
              <a:ext uri="{C183D7F6-B498-43B3-948B-1728B52AA6E4}">
                <adec:decorative xmlns:adec="http://schemas.microsoft.com/office/drawing/2017/decorative" val="1"/>
              </a:ext>
            </a:extLst>
          </p:cNvPr>
          <p:cNvSpPr>
            <a:spLocks noGrp="1"/>
          </p:cNvSpPr>
          <p:nvPr>
            <p:ph type="pic" sz="quarter" idx="25" hasCustomPrompt="1"/>
          </p:nvPr>
        </p:nvSpPr>
        <p:spPr>
          <a:xfrm>
            <a:off x="3452940" y="2030413"/>
            <a:ext cx="2487612" cy="2490788"/>
          </a:xfrm>
          <a:solidFill>
            <a:srgbClr val="243A5E"/>
          </a:solidFill>
        </p:spPr>
        <p:txBody>
          <a:bodyPr tIns="36576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
        <p:nvSpPr>
          <p:cNvPr id="18" name="Picture Placeholder 8">
            <a:extLst>
              <a:ext uri="{FF2B5EF4-FFF2-40B4-BE49-F238E27FC236}">
                <a16:creationId xmlns:a16="http://schemas.microsoft.com/office/drawing/2014/main" id="{2FA1BF05-D284-472F-9EF0-F7254B7FF62D}"/>
              </a:ext>
              <a:ext uri="{C183D7F6-B498-43B3-948B-1728B52AA6E4}">
                <adec:decorative xmlns:adec="http://schemas.microsoft.com/office/drawing/2017/decorative" val="1"/>
              </a:ext>
            </a:extLst>
          </p:cNvPr>
          <p:cNvSpPr>
            <a:spLocks noGrp="1"/>
          </p:cNvSpPr>
          <p:nvPr>
            <p:ph type="pic" sz="quarter" idx="26" hasCustomPrompt="1"/>
          </p:nvPr>
        </p:nvSpPr>
        <p:spPr>
          <a:xfrm>
            <a:off x="6259504" y="2025205"/>
            <a:ext cx="2487612" cy="2490788"/>
          </a:xfrm>
          <a:solidFill>
            <a:srgbClr val="243A5E"/>
          </a:solidFill>
        </p:spPr>
        <p:txBody>
          <a:bodyPr tIns="36576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
        <p:nvSpPr>
          <p:cNvPr id="19" name="Picture Placeholder 8">
            <a:extLst>
              <a:ext uri="{FF2B5EF4-FFF2-40B4-BE49-F238E27FC236}">
                <a16:creationId xmlns:a16="http://schemas.microsoft.com/office/drawing/2014/main" id="{B07BF657-C527-4471-9592-14860859A6BF}"/>
              </a:ext>
              <a:ext uri="{C183D7F6-B498-43B3-948B-1728B52AA6E4}">
                <adec:decorative xmlns:adec="http://schemas.microsoft.com/office/drawing/2017/decorative" val="1"/>
              </a:ext>
            </a:extLst>
          </p:cNvPr>
          <p:cNvSpPr>
            <a:spLocks noGrp="1"/>
          </p:cNvSpPr>
          <p:nvPr>
            <p:ph type="pic" sz="quarter" idx="27" hasCustomPrompt="1"/>
          </p:nvPr>
        </p:nvSpPr>
        <p:spPr>
          <a:xfrm>
            <a:off x="9055357" y="2025205"/>
            <a:ext cx="2487612" cy="2490788"/>
          </a:xfrm>
          <a:solidFill>
            <a:srgbClr val="243A5E"/>
          </a:solidFill>
        </p:spPr>
        <p:txBody>
          <a:bodyPr tIns="36576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Tree>
    <p:extLst>
      <p:ext uri="{BB962C8B-B14F-4D97-AF65-F5344CB8AC3E}">
        <p14:creationId xmlns:p14="http://schemas.microsoft.com/office/powerpoint/2010/main" val="1799827258"/>
      </p:ext>
    </p:extLst>
  </p:cSld>
  <p:clrMapOvr>
    <a:masterClrMapping/>
  </p:clrMapOvr>
  <p:extLst>
    <p:ext uri="{DCECCB84-F9BA-43D5-87BE-67443E8EF086}">
      <p15:sldGuideLst xmlns:p15="http://schemas.microsoft.com/office/powerpoint/2012/main">
        <p15:guide id="18" orient="horz" pos="2943">
          <p15:clr>
            <a:srgbClr val="547EBF"/>
          </p15:clr>
        </p15:guide>
        <p15:guide id="19" orient="horz" pos="1279">
          <p15:clr>
            <a:srgbClr val="547EBF"/>
          </p15:clr>
        </p15:guide>
        <p15:guide id="20" orient="horz" pos="2845">
          <p15:clr>
            <a:srgbClr val="547EBF"/>
          </p15:clr>
        </p15:guide>
        <p15:guide id="21" orient="horz" pos="3936">
          <p15:clr>
            <a:srgbClr val="547EBF"/>
          </p15:clr>
        </p15:guide>
        <p15:guide id="22" orient="horz" pos="202">
          <p15:clr>
            <a:srgbClr val="547EBF"/>
          </p15:clr>
        </p15:guide>
        <p15:guide id="23" orient="horz" pos="495">
          <p15:clr>
            <a:srgbClr val="547EBF"/>
          </p15:clr>
        </p15:guide>
        <p15:guide id="24" orient="horz" pos="789">
          <p15:clr>
            <a:srgbClr val="547EBF"/>
          </p15:clr>
        </p15:guide>
        <p15:guide id="25" pos="413">
          <p15:clr>
            <a:srgbClr val="547EBF"/>
          </p15:clr>
        </p15:guide>
        <p15:guide id="26" pos="7267">
          <p15:clr>
            <a:srgbClr val="547EBF"/>
          </p15:clr>
        </p15:guide>
        <p15:guide id="27" pos="1980">
          <p15:clr>
            <a:srgbClr val="547EBF"/>
          </p15:clr>
        </p15:guide>
        <p15:guide id="28" pos="2175">
          <p15:clr>
            <a:srgbClr val="547EBF"/>
          </p15:clr>
        </p15:guide>
        <p15:guide id="29" pos="3742">
          <p15:clr>
            <a:srgbClr val="547EBF"/>
          </p15:clr>
        </p15:guide>
        <p15:guide id="30" pos="3938">
          <p15:clr>
            <a:srgbClr val="547EBF"/>
          </p15:clr>
        </p15:guide>
        <p15:guide id="31" pos="5700">
          <p15:clr>
            <a:srgbClr val="547EBF"/>
          </p15:clr>
        </p15:guide>
        <p15:guide id="32" pos="5505">
          <p15:clr>
            <a:srgbClr val="547EBF"/>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5" name="Picture Placeholder 8">
            <a:extLst>
              <a:ext uri="{FF2B5EF4-FFF2-40B4-BE49-F238E27FC236}">
                <a16:creationId xmlns:a16="http://schemas.microsoft.com/office/drawing/2014/main" id="{BC9BB614-934E-4D33-8136-678FECFA2E4C}"/>
              </a:ext>
              <a:ext uri="{C183D7F6-B498-43B3-948B-1728B52AA6E4}">
                <adec:decorative xmlns:adec="http://schemas.microsoft.com/office/drawing/2017/decorative" val="1"/>
              </a:ext>
            </a:extLst>
          </p:cNvPr>
          <p:cNvSpPr>
            <a:spLocks noGrp="1"/>
          </p:cNvSpPr>
          <p:nvPr>
            <p:ph type="pic" sz="quarter" idx="22" hasCustomPrompt="1"/>
          </p:nvPr>
        </p:nvSpPr>
        <p:spPr>
          <a:xfrm>
            <a:off x="655638" y="1436688"/>
            <a:ext cx="7181850" cy="4832350"/>
          </a:xfrm>
          <a:solidFill>
            <a:srgbClr val="243A5E"/>
          </a:solidFill>
        </p:spPr>
        <p:txBody>
          <a:bodyPr tIns="100584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
        <p:nvSpPr>
          <p:cNvPr id="6" name="Text Placeholder 2">
            <a:extLst>
              <a:ext uri="{FF2B5EF4-FFF2-40B4-BE49-F238E27FC236}">
                <a16:creationId xmlns:a16="http://schemas.microsoft.com/office/drawing/2014/main" id="{6CC298E9-8D61-4284-B87A-1CA94C9122B9}"/>
              </a:ext>
            </a:extLst>
          </p:cNvPr>
          <p:cNvSpPr>
            <a:spLocks noGrp="1"/>
          </p:cNvSpPr>
          <p:nvPr>
            <p:ph type="body" sz="quarter" idx="23"/>
          </p:nvPr>
        </p:nvSpPr>
        <p:spPr>
          <a:xfrm>
            <a:off x="8115300" y="1436689"/>
            <a:ext cx="3421062" cy="4832350"/>
          </a:xfrm>
        </p:spPr>
        <p:txBody>
          <a:bodyPr/>
          <a:lstStyle>
            <a:lvl1pPr marL="0" indent="0">
              <a:buNone/>
              <a:defRPr sz="2000">
                <a:latin typeface="Segoe UI Semibold" panose="020B0702040204020203" pitchFamily="34" charset="0"/>
                <a:cs typeface="Segoe UI Semibold" panose="020B0702040204020203" pitchFamily="34" charset="0"/>
              </a:defRPr>
            </a:lvl1pPr>
            <a:lvl2pPr marL="168275" indent="-168275">
              <a:defRPr sz="1800"/>
            </a:lvl2pPr>
            <a:lvl3pPr marL="0" indent="0">
              <a:buNone/>
              <a:defRPr sz="1800"/>
            </a:lvl3pPr>
            <a:lvl4pPr>
              <a:defRPr sz="1200"/>
            </a:lvl4pPr>
            <a:lvl5pPr>
              <a:defRPr sz="1200"/>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516708836"/>
      </p:ext>
    </p:extLst>
  </p:cSld>
  <p:clrMapOvr>
    <a:masterClrMapping/>
  </p:clrMapOvr>
  <p:extLst>
    <p:ext uri="{DCECCB84-F9BA-43D5-87BE-67443E8EF086}">
      <p15:sldGuideLst xmlns:p15="http://schemas.microsoft.com/office/powerpoint/2012/main">
        <p15:guide id="20" pos="4944">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Screenshot and caption Subtitle">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6" name="2 Subtitle">
            <a:extLst>
              <a:ext uri="{FF2B5EF4-FFF2-40B4-BE49-F238E27FC236}">
                <a16:creationId xmlns:a16="http://schemas.microsoft.com/office/drawing/2014/main" id="{8DCBAEDD-E71A-435D-B696-38C6A97622C4}"/>
              </a:ext>
            </a:extLst>
          </p:cNvPr>
          <p:cNvSpPr>
            <a:spLocks noGrp="1"/>
          </p:cNvSpPr>
          <p:nvPr>
            <p:ph type="subTitle" idx="1"/>
          </p:nvPr>
        </p:nvSpPr>
        <p:spPr>
          <a:xfrm>
            <a:off x="655638" y="786383"/>
            <a:ext cx="10880725" cy="461665"/>
          </a:xfrm>
          <a:prstGeom prst="rect">
            <a:avLst/>
          </a:prstGeom>
        </p:spPr>
        <p:txBody>
          <a:bodyPr>
            <a:normAutofit/>
          </a:bodyPr>
          <a:lstStyle>
            <a:lvl1pPr marL="0" indent="0" algn="l" defTabSz="932688">
              <a:lnSpc>
                <a:spcPct val="100000"/>
              </a:lnSpc>
              <a:spcBef>
                <a:spcPts val="672"/>
              </a:spcBef>
              <a:buFontTx/>
              <a:buNone/>
              <a:defRPr sz="2000" baseline="0">
                <a:solidFill>
                  <a:schemeClr val="tx1"/>
                </a:solidFill>
              </a:defRPr>
            </a:lvl1pPr>
            <a:lvl2pPr marL="0" indent="0" algn="l" defTabSz="932688">
              <a:lnSpc>
                <a:spcPct val="100000"/>
              </a:lnSpc>
              <a:spcBef>
                <a:spcPts val="672"/>
              </a:spcBef>
              <a:buFontTx/>
              <a:buNone/>
              <a:defRPr sz="2200" baseline="0">
                <a:solidFill>
                  <a:schemeClr val="tx1"/>
                </a:solidFill>
              </a:defRPr>
            </a:lvl2pPr>
            <a:lvl3pPr marL="0" indent="0" algn="l" defTabSz="932688">
              <a:lnSpc>
                <a:spcPct val="100000"/>
              </a:lnSpc>
              <a:spcBef>
                <a:spcPts val="672"/>
              </a:spcBef>
              <a:buFontTx/>
              <a:buNone/>
              <a:defRPr sz="2200" baseline="0">
                <a:solidFill>
                  <a:schemeClr val="tx1"/>
                </a:solidFill>
              </a:defRPr>
            </a:lvl3pPr>
            <a:lvl4pPr marL="0" indent="0" algn="l" defTabSz="93268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688">
              <a:lnSpc>
                <a:spcPct val="100000"/>
              </a:lnSpc>
              <a:spcBef>
                <a:spcPts val="672"/>
              </a:spcBef>
              <a:buFontTx/>
              <a:buNone/>
              <a:defRPr sz="2200" baseline="0">
                <a:solidFill>
                  <a:schemeClr val="tx1"/>
                </a:solidFill>
              </a:defRPr>
            </a:lvl6pPr>
            <a:lvl7pPr marL="0" indent="0" algn="l" defTabSz="932688">
              <a:lnSpc>
                <a:spcPct val="100000"/>
              </a:lnSpc>
              <a:spcBef>
                <a:spcPts val="672"/>
              </a:spcBef>
              <a:buFontTx/>
              <a:buNone/>
              <a:defRPr sz="2200" baseline="0">
                <a:solidFill>
                  <a:schemeClr val="tx1"/>
                </a:solidFill>
              </a:defRPr>
            </a:lvl7pPr>
            <a:lvl8pPr marL="0" indent="0" algn="l" defTabSz="932688">
              <a:lnSpc>
                <a:spcPct val="100000"/>
              </a:lnSpc>
              <a:spcBef>
                <a:spcPts val="672"/>
              </a:spcBef>
              <a:buFontTx/>
              <a:buNone/>
              <a:defRPr sz="2200" baseline="0">
                <a:solidFill>
                  <a:schemeClr val="tx1"/>
                </a:solidFill>
              </a:defRPr>
            </a:lvl8pPr>
            <a:lvl9pPr marL="0" indent="0" algn="l" defTabSz="932688">
              <a:lnSpc>
                <a:spcPct val="100000"/>
              </a:lnSpc>
              <a:spcBef>
                <a:spcPts val="672"/>
              </a:spcBef>
              <a:buFontTx/>
              <a:buNone/>
              <a:defRPr sz="2200" baseline="0">
                <a:solidFill>
                  <a:schemeClr val="tx1"/>
                </a:solidFill>
              </a:defRPr>
            </a:lvl9pPr>
          </a:lstStyle>
          <a:p>
            <a:r>
              <a:rPr lang="en-US" noProof="0"/>
              <a:t>Click to edit Master subtitle style</a:t>
            </a:r>
          </a:p>
        </p:txBody>
      </p:sp>
      <p:sp>
        <p:nvSpPr>
          <p:cNvPr id="5" name="Picture Placeholder 8">
            <a:extLst>
              <a:ext uri="{FF2B5EF4-FFF2-40B4-BE49-F238E27FC236}">
                <a16:creationId xmlns:a16="http://schemas.microsoft.com/office/drawing/2014/main" id="{BC9BB614-934E-4D33-8136-678FECFA2E4C}"/>
              </a:ext>
              <a:ext uri="{C183D7F6-B498-43B3-948B-1728B52AA6E4}">
                <adec:decorative xmlns:adec="http://schemas.microsoft.com/office/drawing/2017/decorative" val="1"/>
              </a:ext>
            </a:extLst>
          </p:cNvPr>
          <p:cNvSpPr>
            <a:spLocks noGrp="1"/>
          </p:cNvSpPr>
          <p:nvPr>
            <p:ph type="pic" sz="quarter" idx="22" hasCustomPrompt="1"/>
          </p:nvPr>
        </p:nvSpPr>
        <p:spPr>
          <a:xfrm>
            <a:off x="655638" y="1436688"/>
            <a:ext cx="7181850" cy="4832350"/>
          </a:xfrm>
          <a:solidFill>
            <a:srgbClr val="243A5E"/>
          </a:solidFill>
        </p:spPr>
        <p:txBody>
          <a:bodyPr tIns="1005840" anchor="t">
            <a:noAutofit/>
          </a:bodyPr>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
        <p:nvSpPr>
          <p:cNvPr id="7" name="Text Placeholder 2">
            <a:extLst>
              <a:ext uri="{FF2B5EF4-FFF2-40B4-BE49-F238E27FC236}">
                <a16:creationId xmlns:a16="http://schemas.microsoft.com/office/drawing/2014/main" id="{6AA2C1BB-FA60-4E99-B95C-EB865EB58D10}"/>
              </a:ext>
            </a:extLst>
          </p:cNvPr>
          <p:cNvSpPr>
            <a:spLocks noGrp="1"/>
          </p:cNvSpPr>
          <p:nvPr>
            <p:ph type="body" sz="quarter" idx="23"/>
          </p:nvPr>
        </p:nvSpPr>
        <p:spPr>
          <a:xfrm>
            <a:off x="8115300" y="1436689"/>
            <a:ext cx="3421062" cy="4832350"/>
          </a:xfrm>
        </p:spPr>
        <p:txBody>
          <a:bodyPr/>
          <a:lstStyle>
            <a:lvl1pPr marL="0" indent="0">
              <a:buNone/>
              <a:defRPr sz="2000">
                <a:latin typeface="Segoe UI Semibold" panose="020B0702040204020203" pitchFamily="34" charset="0"/>
                <a:cs typeface="Segoe UI Semibold" panose="020B0702040204020203" pitchFamily="34" charset="0"/>
              </a:defRPr>
            </a:lvl1pPr>
            <a:lvl2pPr marL="168275" indent="-168275">
              <a:defRPr sz="1800"/>
            </a:lvl2pPr>
            <a:lvl3pPr marL="0" indent="0">
              <a:buNone/>
              <a:defRPr sz="1800"/>
            </a:lvl3pPr>
            <a:lvl4pPr>
              <a:defRPr sz="1200"/>
            </a:lvl4pPr>
            <a:lvl5pPr>
              <a:defRPr sz="1200"/>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009848158"/>
      </p:ext>
    </p:extLst>
  </p:cSld>
  <p:clrMapOvr>
    <a:masterClrMapping/>
  </p:clrMapOvr>
  <p:extLst>
    <p:ext uri="{DCECCB84-F9BA-43D5-87BE-67443E8EF086}">
      <p15:sldGuideLst xmlns:p15="http://schemas.microsoft.com/office/powerpoint/2012/main">
        <p15:guide id="20" pos="4944">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Screenshot and caption 2">
    <p:spTree>
      <p:nvGrpSpPr>
        <p:cNvPr id="1" name=""/>
        <p:cNvGrpSpPr/>
        <p:nvPr/>
      </p:nvGrpSpPr>
      <p:grpSpPr>
        <a:xfrm>
          <a:off x="0" y="0"/>
          <a:ext cx="0" cy="0"/>
          <a:chOff x="0" y="0"/>
          <a:chExt cx="0" cy="0"/>
        </a:xfrm>
      </p:grpSpPr>
      <p:sp>
        <p:nvSpPr>
          <p:cNvPr id="9" name="Title 7">
            <a:extLst>
              <a:ext uri="{FF2B5EF4-FFF2-40B4-BE49-F238E27FC236}">
                <a16:creationId xmlns:a16="http://schemas.microsoft.com/office/drawing/2014/main" id="{66AEE150-FB8B-41B9-8C47-5CA3E6A6A435}"/>
              </a:ext>
            </a:extLst>
          </p:cNvPr>
          <p:cNvSpPr>
            <a:spLocks noGrp="1"/>
          </p:cNvSpPr>
          <p:nvPr>
            <p:ph type="title"/>
          </p:nvPr>
        </p:nvSpPr>
        <p:spPr>
          <a:xfrm>
            <a:off x="655639" y="320040"/>
            <a:ext cx="6735762" cy="461665"/>
          </a:xfrm>
        </p:spPr>
        <p:txBody>
          <a:bodyPr/>
          <a:lstStyle/>
          <a:p>
            <a:r>
              <a:rPr lang="en-US"/>
              <a:t>Click to edit Master title style</a:t>
            </a:r>
          </a:p>
        </p:txBody>
      </p:sp>
      <p:sp>
        <p:nvSpPr>
          <p:cNvPr id="13" name="2 Subtitle">
            <a:extLst>
              <a:ext uri="{FF2B5EF4-FFF2-40B4-BE49-F238E27FC236}">
                <a16:creationId xmlns:a16="http://schemas.microsoft.com/office/drawing/2014/main" id="{018DFCC7-CC7B-4498-870F-D94259C879E8}"/>
              </a:ext>
            </a:extLst>
          </p:cNvPr>
          <p:cNvSpPr>
            <a:spLocks noGrp="1"/>
          </p:cNvSpPr>
          <p:nvPr>
            <p:ph type="subTitle" idx="1"/>
          </p:nvPr>
        </p:nvSpPr>
        <p:spPr>
          <a:xfrm>
            <a:off x="655637" y="786383"/>
            <a:ext cx="6735763" cy="461665"/>
          </a:xfrm>
          <a:prstGeom prst="rect">
            <a:avLst/>
          </a:prstGeom>
        </p:spPr>
        <p:txBody>
          <a:bodyPr>
            <a:normAutofit/>
          </a:bodyPr>
          <a:lstStyle>
            <a:lvl1pPr marL="0" indent="0" algn="l" defTabSz="932688">
              <a:lnSpc>
                <a:spcPct val="100000"/>
              </a:lnSpc>
              <a:spcBef>
                <a:spcPts val="672"/>
              </a:spcBef>
              <a:buFontTx/>
              <a:buNone/>
              <a:defRPr sz="2000" baseline="0">
                <a:solidFill>
                  <a:schemeClr val="tx1"/>
                </a:solidFill>
              </a:defRPr>
            </a:lvl1pPr>
            <a:lvl2pPr marL="0" indent="0" algn="l" defTabSz="932688">
              <a:lnSpc>
                <a:spcPct val="100000"/>
              </a:lnSpc>
              <a:spcBef>
                <a:spcPts val="672"/>
              </a:spcBef>
              <a:buFontTx/>
              <a:buNone/>
              <a:defRPr sz="2200" baseline="0">
                <a:solidFill>
                  <a:schemeClr val="tx1"/>
                </a:solidFill>
              </a:defRPr>
            </a:lvl2pPr>
            <a:lvl3pPr marL="0" indent="0" algn="l" defTabSz="932688">
              <a:lnSpc>
                <a:spcPct val="100000"/>
              </a:lnSpc>
              <a:spcBef>
                <a:spcPts val="672"/>
              </a:spcBef>
              <a:buFontTx/>
              <a:buNone/>
              <a:defRPr sz="2200" baseline="0">
                <a:solidFill>
                  <a:schemeClr val="tx1"/>
                </a:solidFill>
              </a:defRPr>
            </a:lvl3pPr>
            <a:lvl4pPr marL="0" indent="0" algn="l" defTabSz="93268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688">
              <a:lnSpc>
                <a:spcPct val="100000"/>
              </a:lnSpc>
              <a:spcBef>
                <a:spcPts val="672"/>
              </a:spcBef>
              <a:buFontTx/>
              <a:buNone/>
              <a:defRPr sz="2200" baseline="0">
                <a:solidFill>
                  <a:schemeClr val="tx1"/>
                </a:solidFill>
              </a:defRPr>
            </a:lvl6pPr>
            <a:lvl7pPr marL="0" indent="0" algn="l" defTabSz="932688">
              <a:lnSpc>
                <a:spcPct val="100000"/>
              </a:lnSpc>
              <a:spcBef>
                <a:spcPts val="672"/>
              </a:spcBef>
              <a:buFontTx/>
              <a:buNone/>
              <a:defRPr sz="2200" baseline="0">
                <a:solidFill>
                  <a:schemeClr val="tx1"/>
                </a:solidFill>
              </a:defRPr>
            </a:lvl7pPr>
            <a:lvl8pPr marL="0" indent="0" algn="l" defTabSz="932688">
              <a:lnSpc>
                <a:spcPct val="100000"/>
              </a:lnSpc>
              <a:spcBef>
                <a:spcPts val="672"/>
              </a:spcBef>
              <a:buFontTx/>
              <a:buNone/>
              <a:defRPr sz="2200" baseline="0">
                <a:solidFill>
                  <a:schemeClr val="tx1"/>
                </a:solidFill>
              </a:defRPr>
            </a:lvl8pPr>
            <a:lvl9pPr marL="0" indent="0" algn="l" defTabSz="932688">
              <a:lnSpc>
                <a:spcPct val="100000"/>
              </a:lnSpc>
              <a:spcBef>
                <a:spcPts val="672"/>
              </a:spcBef>
              <a:buFontTx/>
              <a:buNone/>
              <a:defRPr sz="2200" baseline="0">
                <a:solidFill>
                  <a:schemeClr val="tx1"/>
                </a:solidFill>
              </a:defRPr>
            </a:lvl9pPr>
          </a:lstStyle>
          <a:p>
            <a:r>
              <a:rPr lang="en-US" noProof="0"/>
              <a:t>Click to edit Master subtitle style</a:t>
            </a:r>
          </a:p>
        </p:txBody>
      </p:sp>
      <p:sp>
        <p:nvSpPr>
          <p:cNvPr id="3" name="Picture Placeholder 2">
            <a:extLst>
              <a:ext uri="{FF2B5EF4-FFF2-40B4-BE49-F238E27FC236}">
                <a16:creationId xmlns:a16="http://schemas.microsoft.com/office/drawing/2014/main" id="{4E3F5F61-3DC9-4619-8674-1A76166FE5D8}"/>
              </a:ext>
              <a:ext uri="{C183D7F6-B498-43B3-948B-1728B52AA6E4}">
                <adec:decorative xmlns:adec="http://schemas.microsoft.com/office/drawing/2017/decorative" val="1"/>
              </a:ext>
            </a:extLst>
          </p:cNvPr>
          <p:cNvSpPr>
            <a:spLocks noGrp="1"/>
          </p:cNvSpPr>
          <p:nvPr>
            <p:ph type="pic" sz="quarter" idx="11" hasCustomPrompt="1"/>
          </p:nvPr>
        </p:nvSpPr>
        <p:spPr>
          <a:xfrm>
            <a:off x="7620000" y="0"/>
            <a:ext cx="4572000" cy="6858000"/>
          </a:xfr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lvl1pPr marL="0" indent="0">
              <a:buNone/>
              <a:defRPr lang="en-US" sz="2000" dirty="0">
                <a:gradFill>
                  <a:gsLst>
                    <a:gs pos="0">
                      <a:srgbClr val="FFFFFF"/>
                    </a:gs>
                    <a:gs pos="100000">
                      <a:srgbClr val="FFFFFF"/>
                    </a:gs>
                  </a:gsLst>
                  <a:lin ang="5400000" scaled="0"/>
                </a:gradFill>
                <a:ea typeface="Segoe UI" pitchFamily="34" charset="0"/>
              </a:defRPr>
            </a:lvl1pPr>
          </a:lstStyle>
          <a:p>
            <a:pPr marL="0" lvl="0" defTabSz="932472" fontAlgn="base">
              <a:spcBef>
                <a:spcPct val="0"/>
              </a:spcBef>
              <a:spcAft>
                <a:spcPct val="0"/>
              </a:spcAft>
            </a:pPr>
            <a:r>
              <a:rPr lang="en-US"/>
              <a:t> </a:t>
            </a:r>
          </a:p>
        </p:txBody>
      </p:sp>
      <p:sp>
        <p:nvSpPr>
          <p:cNvPr id="7" name="Text Placeholder 2">
            <a:extLst>
              <a:ext uri="{FF2B5EF4-FFF2-40B4-BE49-F238E27FC236}">
                <a16:creationId xmlns:a16="http://schemas.microsoft.com/office/drawing/2014/main" id="{207B3CE6-2A88-4BBB-9280-FE68BA6077C2}"/>
              </a:ext>
            </a:extLst>
          </p:cNvPr>
          <p:cNvSpPr>
            <a:spLocks noGrp="1"/>
          </p:cNvSpPr>
          <p:nvPr>
            <p:ph type="body" sz="quarter" idx="23"/>
          </p:nvPr>
        </p:nvSpPr>
        <p:spPr>
          <a:xfrm>
            <a:off x="655638" y="1397001"/>
            <a:ext cx="6735761" cy="4851400"/>
          </a:xfrm>
        </p:spPr>
        <p:txBody>
          <a:bodyPr/>
          <a:lstStyle>
            <a:lvl1pPr marL="0" indent="0">
              <a:buNone/>
              <a:defRPr sz="2400">
                <a:latin typeface="Segoe UI Semibold" panose="020B0702040204020203" pitchFamily="34" charset="0"/>
                <a:cs typeface="Segoe UI Semibold" panose="020B0702040204020203" pitchFamily="34" charset="0"/>
              </a:defRPr>
            </a:lvl1pPr>
            <a:lvl2pPr marL="628650" indent="-342900">
              <a:defRPr sz="2000"/>
            </a:lvl2pPr>
            <a:lvl3pPr marL="0" indent="0">
              <a:buNone/>
              <a:defRPr sz="2400"/>
            </a:lvl3pPr>
            <a:lvl4pPr>
              <a:defRPr sz="1200"/>
            </a:lvl4pPr>
            <a:lvl5pPr>
              <a:defRPr sz="1200"/>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33803398"/>
      </p:ext>
    </p:extLst>
  </p:cSld>
  <p:clrMapOvr>
    <a:masterClrMapping/>
  </p:clrMapOvr>
  <p:extLst>
    <p:ext uri="{DCECCB84-F9BA-43D5-87BE-67443E8EF086}">
      <p15:sldGuideLst xmlns:p15="http://schemas.microsoft.com/office/powerpoint/2012/main">
        <p15:guide id="36" orient="horz" pos="3936">
          <p15:clr>
            <a:srgbClr val="547EBF"/>
          </p15:clr>
        </p15:guide>
        <p15:guide id="37" pos="2376">
          <p15:clr>
            <a:srgbClr val="FFFFFF"/>
          </p15:clr>
        </p15:guide>
        <p15:guide id="38" orient="horz" pos="880">
          <p15:clr>
            <a:srgbClr val="547EBF"/>
          </p15:clr>
        </p15:guide>
        <p15:guide id="39" pos="4656">
          <p15:clr>
            <a:srgbClr val="547EBF"/>
          </p15:clr>
        </p15:guide>
        <p15:guide id="40" pos="7267">
          <p15:clr>
            <a:srgbClr val="547EBF"/>
          </p15:clr>
        </p15:guide>
        <p15:guide id="41" pos="2763">
          <p15:clr>
            <a:srgbClr val="547EBF"/>
          </p15:clr>
        </p15:guide>
        <p15:guide id="42" pos="413">
          <p15:clr>
            <a:srgbClr val="FFFFFF"/>
          </p15:clr>
        </p15:guide>
        <p15:guide id="43" pos="480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A04219-0E5A-4E6E-A0ED-3A6EADE03470}"/>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11" name="Title 4">
            <a:extLst>
              <a:ext uri="{FF2B5EF4-FFF2-40B4-BE49-F238E27FC236}">
                <a16:creationId xmlns:a16="http://schemas.microsoft.com/office/drawing/2014/main" id="{E022844A-5550-4DFB-8572-F08DCD6402C8}"/>
              </a:ext>
            </a:extLst>
          </p:cNvPr>
          <p:cNvSpPr>
            <a:spLocks noGrp="1"/>
          </p:cNvSpPr>
          <p:nvPr>
            <p:ph type="title" hasCustomPrompt="1"/>
          </p:nvPr>
        </p:nvSpPr>
        <p:spPr>
          <a:xfrm>
            <a:off x="655637" y="630238"/>
            <a:ext cx="3116263" cy="5597525"/>
          </a:xfrm>
        </p:spPr>
        <p:txBody>
          <a:bodyPr anchor="ctr">
            <a:noAutofit/>
          </a:bodyPr>
          <a:lstStyle>
            <a:lvl1pPr>
              <a:defRPr>
                <a:solidFill>
                  <a:schemeClr val="bg1"/>
                </a:solidFill>
              </a:defRPr>
            </a:lvl1pPr>
          </a:lstStyle>
          <a:p>
            <a:r>
              <a:rPr lang="en-US"/>
              <a:t>Title</a:t>
            </a:r>
          </a:p>
        </p:txBody>
      </p:sp>
      <p:sp>
        <p:nvSpPr>
          <p:cNvPr id="5" name="2 Text Placeholder">
            <a:extLst>
              <a:ext uri="{FF2B5EF4-FFF2-40B4-BE49-F238E27FC236}">
                <a16:creationId xmlns:a16="http://schemas.microsoft.com/office/drawing/2014/main" id="{337D300A-68C2-40E9-B896-08EC79905ECF}"/>
              </a:ext>
            </a:extLst>
          </p:cNvPr>
          <p:cNvSpPr>
            <a:spLocks noGrp="1"/>
          </p:cNvSpPr>
          <p:nvPr>
            <p:ph type="body" sz="quarter" idx="10"/>
          </p:nvPr>
        </p:nvSpPr>
        <p:spPr>
          <a:xfrm>
            <a:off x="5008563" y="630238"/>
            <a:ext cx="6527800" cy="5597525"/>
          </a:xfrm>
          <a:prstGeom prst="rect">
            <a:avLst/>
          </a:prstGeom>
        </p:spPr>
        <p:txBody>
          <a:bodyPr anchor="ctr" anchorCtr="0">
            <a:noAutofit/>
          </a:bodyPr>
          <a:lstStyle>
            <a:lvl1pPr marL="457200" indent="-457200">
              <a:spcAft>
                <a:spcPts val="1200"/>
              </a:spcAft>
              <a:buFont typeface="Arial" panose="020B0604020202020204" pitchFamily="34" charset="0"/>
              <a:buChar char="•"/>
              <a:defRPr sz="2400"/>
            </a:lvl1pPr>
            <a:lvl2pPr marL="0" indent="0">
              <a:buNone/>
              <a:defRPr sz="2400"/>
            </a:lvl2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4248741369"/>
      </p:ext>
    </p:extLst>
  </p:cSld>
  <p:clrMapOvr>
    <a:masterClrMapping/>
  </p:clrMapOvr>
  <p:extLst>
    <p:ext uri="{DCECCB84-F9BA-43D5-87BE-67443E8EF086}">
      <p15:sldGuideLst xmlns:p15="http://schemas.microsoft.com/office/powerpoint/2012/main">
        <p15:guide id="36" orient="horz" pos="3923">
          <p15:clr>
            <a:srgbClr val="547EBF"/>
          </p15:clr>
        </p15:guide>
        <p15:guide id="37" pos="2376">
          <p15:clr>
            <a:srgbClr val="FFFFFF"/>
          </p15:clr>
        </p15:guide>
        <p15:guide id="38" orient="horz" pos="397">
          <p15:clr>
            <a:srgbClr val="547EBF"/>
          </p15:clr>
        </p15:guide>
        <p15:guide id="39" pos="3155">
          <p15:clr>
            <a:srgbClr val="547EBF"/>
          </p15:clr>
        </p15:guide>
        <p15:guide id="40" pos="7267">
          <p15:clr>
            <a:srgbClr val="547EBF"/>
          </p15:clr>
        </p15:guide>
        <p15:guide id="41" pos="2763">
          <p15:clr>
            <a:srgbClr val="547EBF"/>
          </p15:clr>
        </p15:guide>
        <p15:guide id="42" pos="413">
          <p15:clr>
            <a:srgbClr val="FFFFFF"/>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39E5C076-3B78-4451-8068-576892A08E9C}"/>
              </a:ext>
            </a:extLst>
          </p:cNvPr>
          <p:cNvSpPr>
            <a:spLocks noGrp="1"/>
          </p:cNvSpPr>
          <p:nvPr>
            <p:ph type="title" hasCustomPrompt="1"/>
          </p:nvPr>
        </p:nvSpPr>
        <p:spPr>
          <a:xfrm>
            <a:off x="655320" y="630936"/>
            <a:ext cx="3114650" cy="5596826"/>
          </a:xfrm>
        </p:spPr>
        <p:txBody>
          <a:bodyPr anchor="ctr">
            <a:noAutofit/>
          </a:bodyPr>
          <a:lstStyle>
            <a:lvl1pPr>
              <a:defRPr/>
            </a:lvl1pPr>
          </a:lstStyle>
          <a:p>
            <a:r>
              <a:rPr lang="en-US"/>
              <a:t>Title</a:t>
            </a:r>
          </a:p>
        </p:txBody>
      </p:sp>
      <p:cxnSp>
        <p:nvCxnSpPr>
          <p:cNvPr id="8" name="Straight Connector 4">
            <a:extLst>
              <a:ext uri="{FF2B5EF4-FFF2-40B4-BE49-F238E27FC236}">
                <a16:creationId xmlns:a16="http://schemas.microsoft.com/office/drawing/2014/main" id="{EA167103-4543-493E-9E7F-A1FD9EC58369}"/>
              </a:ext>
              <a:ext uri="{C183D7F6-B498-43B3-948B-1728B52AA6E4}">
                <adec:decorative xmlns:adec="http://schemas.microsoft.com/office/drawing/2017/decorative" val="1"/>
              </a:ext>
            </a:extLst>
          </p:cNvPr>
          <p:cNvCxnSpPr/>
          <p:nvPr/>
        </p:nvCxnSpPr>
        <p:spPr>
          <a:xfrm>
            <a:off x="4386072"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2 Text Placeholder">
            <a:extLst>
              <a:ext uri="{FF2B5EF4-FFF2-40B4-BE49-F238E27FC236}">
                <a16:creationId xmlns:a16="http://schemas.microsoft.com/office/drawing/2014/main" id="{50938A94-31C5-4EF3-9465-4BF0AD119595}"/>
              </a:ext>
            </a:extLst>
          </p:cNvPr>
          <p:cNvSpPr>
            <a:spLocks noGrp="1"/>
          </p:cNvSpPr>
          <p:nvPr>
            <p:ph type="body" sz="quarter" idx="10"/>
          </p:nvPr>
        </p:nvSpPr>
        <p:spPr>
          <a:xfrm>
            <a:off x="5008563" y="630238"/>
            <a:ext cx="6527800" cy="5597525"/>
          </a:xfrm>
          <a:prstGeom prst="rect">
            <a:avLst/>
          </a:prstGeom>
        </p:spPr>
        <p:txBody>
          <a:bodyPr anchor="ctr" anchorCtr="0">
            <a:noAutofit/>
          </a:bodyPr>
          <a:lstStyle>
            <a:lvl1pPr marL="457200" indent="-457200">
              <a:spcAft>
                <a:spcPts val="1200"/>
              </a:spcAft>
              <a:buFont typeface="Arial" panose="020B0604020202020204" pitchFamily="34" charset="0"/>
              <a:buChar char="•"/>
              <a:defRPr sz="2400"/>
            </a:lvl1pPr>
            <a:lvl2pPr marL="0" indent="0">
              <a:buNone/>
              <a:defRPr sz="2400"/>
            </a:lvl2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604095200"/>
      </p:ext>
    </p:extLst>
  </p:cSld>
  <p:clrMapOvr>
    <a:masterClrMapping/>
  </p:clrMapOvr>
  <p:extLst>
    <p:ext uri="{DCECCB84-F9BA-43D5-87BE-67443E8EF086}">
      <p15:sldGuideLst xmlns:p15="http://schemas.microsoft.com/office/powerpoint/2012/main">
        <p15:guide id="37" orient="horz" pos="397">
          <p15:clr>
            <a:srgbClr val="547EBF"/>
          </p15:clr>
        </p15:guide>
        <p15:guide id="38" orient="horz" pos="3923">
          <p15:clr>
            <a:srgbClr val="547EBF"/>
          </p15:clr>
        </p15:guide>
        <p15:guide id="39" pos="2763">
          <p15:clr>
            <a:srgbClr val="547EBF"/>
          </p15:clr>
        </p15:guide>
        <p15:guide id="40" pos="413">
          <p15:clr>
            <a:srgbClr val="547EBF"/>
          </p15:clr>
        </p15:guide>
        <p15:guide id="41" pos="2371">
          <p15:clr>
            <a:srgbClr val="547EBF"/>
          </p15:clr>
        </p15:guide>
        <p15:guide id="42" pos="3155">
          <p15:clr>
            <a:srgbClr val="547EBF"/>
          </p15:clr>
        </p15:guide>
        <p15:guide id="43" pos="7267">
          <p15:clr>
            <a:srgbClr val="547EBF"/>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1 Title">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2 Text Placeholder"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655638" y="1436688"/>
            <a:ext cx="10880726" cy="4791075"/>
          </a:xfrm>
          <a:prstGeom prst="rect">
            <a:avLst/>
          </a:prstGeom>
        </p:spPr>
        <p:txBody>
          <a:bodyPr/>
          <a:lstStyle>
            <a:lvl1pPr marL="0"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vl6pPr marL="1051560" indent="0">
              <a:spcBef>
                <a:spcPts val="330"/>
              </a:spcBef>
              <a:buFontTx/>
              <a:buNone/>
              <a:defRPr sz="1800" baseline="0">
                <a:solidFill>
                  <a:schemeClr val="tx1"/>
                </a:solidFill>
                <a:latin typeface="Comic Sans MS" panose="030F0702030302020204" pitchFamily="66" charset="0"/>
              </a:defRPr>
            </a:lvl6pPr>
            <a:lvl7pPr marL="1051560" indent="0">
              <a:spcBef>
                <a:spcPts val="330"/>
              </a:spcBef>
              <a:buFontTx/>
              <a:buNone/>
              <a:defRPr sz="1800" baseline="0">
                <a:solidFill>
                  <a:schemeClr val="tx1"/>
                </a:solidFill>
                <a:latin typeface="Comic Sans MS" panose="030F0702030302020204" pitchFamily="66" charset="0"/>
              </a:defRPr>
            </a:lvl7pPr>
            <a:lvl8pPr marL="1051560" indent="0">
              <a:spcBef>
                <a:spcPts val="330"/>
              </a:spcBef>
              <a:buFontTx/>
              <a:buNone/>
              <a:defRPr sz="1800" baseline="0">
                <a:solidFill>
                  <a:schemeClr val="tx1"/>
                </a:solidFill>
                <a:latin typeface="Comic Sans MS" panose="030F0702030302020204" pitchFamily="66" charset="0"/>
              </a:defRPr>
            </a:lvl8pPr>
            <a:lvl9pPr marL="1051560" indent="0">
              <a:spcBef>
                <a:spcPts val="330"/>
              </a:spcBef>
              <a:buFontTx/>
              <a:buNone/>
              <a:defRPr sz="1800" baseline="0">
                <a:solidFill>
                  <a:schemeClr val="tx1"/>
                </a:solidFill>
                <a:latin typeface="Comic Sans MS" panose="030F0702030302020204" pitchFamily="66" charset="0"/>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7581957"/>
      </p:ext>
    </p:extLst>
  </p:cSld>
  <p:clrMapOvr>
    <a:masterClrMapping/>
  </p:clrMapOvr>
  <p:extLst>
    <p:ext uri="{DCECCB84-F9BA-43D5-87BE-67443E8EF086}">
      <p15:sldGuideLst xmlns:p15="http://schemas.microsoft.com/office/powerpoint/2012/main">
        <p15:guide id="8" pos="413">
          <p15:clr>
            <a:srgbClr val="547EBF"/>
          </p15:clr>
        </p15:guide>
        <p15:guide id="9" orient="horz" pos="495">
          <p15:clr>
            <a:srgbClr val="547EBF"/>
          </p15:clr>
        </p15:guide>
        <p15:guide id="10" pos="7267">
          <p15:clr>
            <a:srgbClr val="547EBF"/>
          </p15:clr>
        </p15:guide>
        <p15:guide id="11" orient="horz" pos="202">
          <p15:clr>
            <a:srgbClr val="547EBF"/>
          </p15:clr>
        </p15:guide>
        <p15:guide id="12" orient="horz" pos="789">
          <p15:clr>
            <a:srgbClr val="547EBF"/>
          </p15:clr>
        </p15:guide>
        <p15:guide id="13" orient="horz" pos="912">
          <p15:clr>
            <a:srgbClr val="547EBF"/>
          </p15:clr>
        </p15:guide>
        <p15:guide id="14" orient="horz" pos="3923">
          <p15:clr>
            <a:srgbClr val="547EBF"/>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Developer Code Layout Subtitle">
    <p:spTree>
      <p:nvGrpSpPr>
        <p:cNvPr id="1" name=""/>
        <p:cNvGrpSpPr/>
        <p:nvPr/>
      </p:nvGrpSpPr>
      <p:grpSpPr>
        <a:xfrm>
          <a:off x="0" y="0"/>
          <a:ext cx="0" cy="0"/>
          <a:chOff x="0" y="0"/>
          <a:chExt cx="0" cy="0"/>
        </a:xfrm>
      </p:grpSpPr>
      <p:sp>
        <p:nvSpPr>
          <p:cNvPr id="3" name="1 Title">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4" name="2 Subtitle">
            <a:extLst>
              <a:ext uri="{FF2B5EF4-FFF2-40B4-BE49-F238E27FC236}">
                <a16:creationId xmlns:a16="http://schemas.microsoft.com/office/drawing/2014/main" id="{AFD71FCD-EC3F-4E9B-8603-2A97CCD0C8EE}"/>
              </a:ext>
            </a:extLst>
          </p:cNvPr>
          <p:cNvSpPr>
            <a:spLocks noGrp="1"/>
          </p:cNvSpPr>
          <p:nvPr>
            <p:ph type="subTitle" idx="1"/>
          </p:nvPr>
        </p:nvSpPr>
        <p:spPr>
          <a:xfrm>
            <a:off x="655638" y="786383"/>
            <a:ext cx="10880725" cy="461665"/>
          </a:xfrm>
          <a:prstGeom prst="rect">
            <a:avLst/>
          </a:prstGeom>
        </p:spPr>
        <p:txBody>
          <a:bodyPr>
            <a:normAutofit/>
          </a:bodyPr>
          <a:lstStyle>
            <a:lvl1pPr marL="0" indent="0" algn="l" defTabSz="932688">
              <a:lnSpc>
                <a:spcPct val="100000"/>
              </a:lnSpc>
              <a:spcBef>
                <a:spcPts val="672"/>
              </a:spcBef>
              <a:buFontTx/>
              <a:buNone/>
              <a:defRPr sz="2000" baseline="0">
                <a:solidFill>
                  <a:schemeClr val="tx1"/>
                </a:solidFill>
              </a:defRPr>
            </a:lvl1pPr>
            <a:lvl2pPr marL="0" indent="0" algn="l" defTabSz="932688">
              <a:lnSpc>
                <a:spcPct val="100000"/>
              </a:lnSpc>
              <a:spcBef>
                <a:spcPts val="672"/>
              </a:spcBef>
              <a:buFontTx/>
              <a:buNone/>
              <a:defRPr sz="2200" baseline="0">
                <a:solidFill>
                  <a:schemeClr val="tx1"/>
                </a:solidFill>
              </a:defRPr>
            </a:lvl2pPr>
            <a:lvl3pPr marL="0" indent="0" algn="l" defTabSz="932688">
              <a:lnSpc>
                <a:spcPct val="100000"/>
              </a:lnSpc>
              <a:spcBef>
                <a:spcPts val="672"/>
              </a:spcBef>
              <a:buFontTx/>
              <a:buNone/>
              <a:defRPr sz="2200" baseline="0">
                <a:solidFill>
                  <a:schemeClr val="tx1"/>
                </a:solidFill>
              </a:defRPr>
            </a:lvl3pPr>
            <a:lvl4pPr marL="0" indent="0" algn="l" defTabSz="93268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688">
              <a:lnSpc>
                <a:spcPct val="100000"/>
              </a:lnSpc>
              <a:spcBef>
                <a:spcPts val="672"/>
              </a:spcBef>
              <a:buFontTx/>
              <a:buNone/>
              <a:defRPr sz="2200" baseline="0">
                <a:solidFill>
                  <a:schemeClr val="tx1"/>
                </a:solidFill>
              </a:defRPr>
            </a:lvl6pPr>
            <a:lvl7pPr marL="0" indent="0" algn="l" defTabSz="932688">
              <a:lnSpc>
                <a:spcPct val="100000"/>
              </a:lnSpc>
              <a:spcBef>
                <a:spcPts val="672"/>
              </a:spcBef>
              <a:buFontTx/>
              <a:buNone/>
              <a:defRPr sz="2200" baseline="0">
                <a:solidFill>
                  <a:schemeClr val="tx1"/>
                </a:solidFill>
              </a:defRPr>
            </a:lvl7pPr>
            <a:lvl8pPr marL="0" indent="0" algn="l" defTabSz="932688">
              <a:lnSpc>
                <a:spcPct val="100000"/>
              </a:lnSpc>
              <a:spcBef>
                <a:spcPts val="672"/>
              </a:spcBef>
              <a:buFontTx/>
              <a:buNone/>
              <a:defRPr sz="2200" baseline="0">
                <a:solidFill>
                  <a:schemeClr val="tx1"/>
                </a:solidFill>
              </a:defRPr>
            </a:lvl8pPr>
            <a:lvl9pPr marL="0" indent="0" algn="l" defTabSz="932688">
              <a:lnSpc>
                <a:spcPct val="100000"/>
              </a:lnSpc>
              <a:spcBef>
                <a:spcPts val="672"/>
              </a:spcBef>
              <a:buFontTx/>
              <a:buNone/>
              <a:defRPr sz="2200" baseline="0">
                <a:solidFill>
                  <a:schemeClr val="tx1"/>
                </a:solidFill>
              </a:defRPr>
            </a:lvl9pPr>
          </a:lstStyle>
          <a:p>
            <a:r>
              <a:rPr lang="en-US" noProof="0"/>
              <a:t>Click to edit Master subtitle style</a:t>
            </a:r>
          </a:p>
        </p:txBody>
      </p:sp>
      <p:sp>
        <p:nvSpPr>
          <p:cNvPr id="5" name="2 Text Placeholder"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655638" y="1436688"/>
            <a:ext cx="10880726" cy="4791075"/>
          </a:xfrm>
          <a:prstGeom prst="rect">
            <a:avLst/>
          </a:prstGeom>
        </p:spPr>
        <p:txBody>
          <a:bodyPr/>
          <a:lstStyle>
            <a:lvl1pPr marL="0"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vl6pPr marL="1051560" indent="0">
              <a:spcBef>
                <a:spcPts val="330"/>
              </a:spcBef>
              <a:buFontTx/>
              <a:buNone/>
              <a:defRPr sz="1800" baseline="0">
                <a:solidFill>
                  <a:schemeClr val="tx1"/>
                </a:solidFill>
                <a:latin typeface="Comic Sans MS" panose="030F0702030302020204" pitchFamily="66" charset="0"/>
              </a:defRPr>
            </a:lvl6pPr>
            <a:lvl7pPr marL="1051560" indent="0">
              <a:spcBef>
                <a:spcPts val="330"/>
              </a:spcBef>
              <a:buFontTx/>
              <a:buNone/>
              <a:defRPr sz="1800" baseline="0">
                <a:solidFill>
                  <a:schemeClr val="tx1"/>
                </a:solidFill>
                <a:latin typeface="Comic Sans MS" panose="030F0702030302020204" pitchFamily="66" charset="0"/>
              </a:defRPr>
            </a:lvl7pPr>
            <a:lvl8pPr marL="1051560" indent="0">
              <a:spcBef>
                <a:spcPts val="330"/>
              </a:spcBef>
              <a:buFontTx/>
              <a:buNone/>
              <a:defRPr sz="1800" baseline="0">
                <a:solidFill>
                  <a:schemeClr val="tx1"/>
                </a:solidFill>
                <a:latin typeface="Comic Sans MS" panose="030F0702030302020204" pitchFamily="66" charset="0"/>
              </a:defRPr>
            </a:lvl8pPr>
            <a:lvl9pPr marL="1051560" indent="0">
              <a:spcBef>
                <a:spcPts val="330"/>
              </a:spcBef>
              <a:buFontTx/>
              <a:buNone/>
              <a:defRPr sz="1800" baseline="0">
                <a:solidFill>
                  <a:schemeClr val="tx1"/>
                </a:solidFill>
                <a:latin typeface="Comic Sans MS" panose="030F0702030302020204" pitchFamily="66" charset="0"/>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46589597"/>
      </p:ext>
    </p:extLst>
  </p:cSld>
  <p:clrMapOvr>
    <a:masterClrMapping/>
  </p:clrMapOvr>
  <p:extLst>
    <p:ext uri="{DCECCB84-F9BA-43D5-87BE-67443E8EF086}">
      <p15:sldGuideLst xmlns:p15="http://schemas.microsoft.com/office/powerpoint/2012/main">
        <p15:guide id="8" pos="413">
          <p15:clr>
            <a:srgbClr val="547EBF"/>
          </p15:clr>
        </p15:guide>
        <p15:guide id="9" orient="horz" pos="495">
          <p15:clr>
            <a:srgbClr val="547EBF"/>
          </p15:clr>
        </p15:guide>
        <p15:guide id="10" pos="7267">
          <p15:clr>
            <a:srgbClr val="547EBF"/>
          </p15:clr>
        </p15:guide>
        <p15:guide id="11" orient="horz" pos="202">
          <p15:clr>
            <a:srgbClr val="547EBF"/>
          </p15:clr>
        </p15:guide>
        <p15:guide id="12" orient="horz" pos="789">
          <p15:clr>
            <a:srgbClr val="547EBF"/>
          </p15:clr>
        </p15:guide>
        <p15:guide id="13" orient="horz" pos="912">
          <p15:clr>
            <a:srgbClr val="547EBF"/>
          </p15:clr>
        </p15:guide>
        <p15:guide id="14" orient="horz" pos="3923">
          <p15:clr>
            <a:srgbClr val="547EBF"/>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Square Photo 1">
    <p:bg>
      <p:bgPr>
        <a:solidFill>
          <a:schemeClr val="tx2"/>
        </a:solidFill>
        <a:effectLst/>
      </p:bgPr>
    </p:bg>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FB5FE381-099C-4376-B457-AA59D20F15BF}"/>
              </a:ext>
            </a:extLst>
          </p:cNvPr>
          <p:cNvSpPr>
            <a:spLocks noGrp="1"/>
          </p:cNvSpPr>
          <p:nvPr>
            <p:ph type="ctrTitle"/>
          </p:nvPr>
        </p:nvSpPr>
        <p:spPr>
          <a:xfrm>
            <a:off x="655638" y="2487168"/>
            <a:ext cx="4352925" cy="1097280"/>
          </a:xfrm>
        </p:spPr>
        <p:txBody>
          <a:bodyPr bIns="45720" anchor="b">
            <a:noAutofit/>
          </a:bodyPr>
          <a:lstStyle>
            <a:lvl1pPr algn="l">
              <a:defRPr sz="3600">
                <a:solidFill>
                  <a:schemeClr val="bg1"/>
                </a:solidFill>
              </a:defRPr>
            </a:lvl1pPr>
          </a:lstStyle>
          <a:p>
            <a:r>
              <a:rPr lang="en-US" noProof="0"/>
              <a:t>Click to edit Master title style</a:t>
            </a:r>
          </a:p>
        </p:txBody>
      </p:sp>
      <p:sp>
        <p:nvSpPr>
          <p:cNvPr id="3" name="2 Subtitle">
            <a:extLst>
              <a:ext uri="{FF2B5EF4-FFF2-40B4-BE49-F238E27FC236}">
                <a16:creationId xmlns:a16="http://schemas.microsoft.com/office/drawing/2014/main" id="{24B82284-0B36-4B6A-8B07-D375444A511C}"/>
              </a:ext>
            </a:extLst>
          </p:cNvPr>
          <p:cNvSpPr>
            <a:spLocks noGrp="1"/>
          </p:cNvSpPr>
          <p:nvPr>
            <p:ph type="subTitle" idx="1"/>
          </p:nvPr>
        </p:nvSpPr>
        <p:spPr>
          <a:xfrm>
            <a:off x="655638" y="3895090"/>
            <a:ext cx="4352924" cy="311150"/>
          </a:xfrm>
          <a:prstGeom prst="rect">
            <a:avLst/>
          </a:prstGeom>
        </p:spPr>
        <p:txBody>
          <a:bodyPr/>
          <a:lstStyle>
            <a:lvl1pPr marL="0" indent="0" algn="l" defTabSz="932688">
              <a:lnSpc>
                <a:spcPct val="100000"/>
              </a:lnSpc>
              <a:spcBef>
                <a:spcPts val="672"/>
              </a:spcBef>
              <a:buFontTx/>
              <a:buNone/>
              <a:defRPr sz="2200" baseline="0">
                <a:solidFill>
                  <a:schemeClr val="bg1"/>
                </a:solidFill>
              </a:defRPr>
            </a:lvl1pPr>
            <a:lvl2pPr marL="0" indent="0" algn="l" defTabSz="932688">
              <a:lnSpc>
                <a:spcPct val="100000"/>
              </a:lnSpc>
              <a:spcBef>
                <a:spcPts val="672"/>
              </a:spcBef>
              <a:buFontTx/>
              <a:buNone/>
              <a:defRPr sz="2200" baseline="0">
                <a:solidFill>
                  <a:schemeClr val="bg1"/>
                </a:solidFill>
              </a:defRPr>
            </a:lvl2pPr>
            <a:lvl3pPr marL="0" indent="0" algn="l" defTabSz="932688">
              <a:lnSpc>
                <a:spcPct val="100000"/>
              </a:lnSpc>
              <a:spcBef>
                <a:spcPts val="672"/>
              </a:spcBef>
              <a:buFontTx/>
              <a:buNone/>
              <a:defRPr sz="2200" baseline="0">
                <a:solidFill>
                  <a:schemeClr val="bg1"/>
                </a:solidFill>
              </a:defRPr>
            </a:lvl3pPr>
            <a:lvl4pPr marL="0" indent="0" algn="l" defTabSz="932688">
              <a:lnSpc>
                <a:spcPct val="100000"/>
              </a:lnSpc>
              <a:spcBef>
                <a:spcPts val="672"/>
              </a:spcBef>
              <a:buFontTx/>
              <a:buNone/>
              <a:defRPr sz="2200" baseline="0">
                <a:solidFill>
                  <a:schemeClr val="bg1"/>
                </a:solidFill>
              </a:defRPr>
            </a:lvl4pPr>
            <a:lvl5pPr marL="0" indent="0" algn="l">
              <a:lnSpc>
                <a:spcPct val="110000"/>
              </a:lnSpc>
              <a:buNone/>
              <a:defRPr sz="2200" baseline="0">
                <a:solidFill>
                  <a:schemeClr val="bg1"/>
                </a:solidFill>
              </a:defRPr>
            </a:lvl5pPr>
            <a:lvl6pPr marL="0" indent="0" algn="l" defTabSz="932688">
              <a:lnSpc>
                <a:spcPct val="100000"/>
              </a:lnSpc>
              <a:spcBef>
                <a:spcPts val="672"/>
              </a:spcBef>
              <a:buFontTx/>
              <a:buNone/>
              <a:defRPr sz="2200" baseline="0">
                <a:solidFill>
                  <a:schemeClr val="bg1"/>
                </a:solidFill>
              </a:defRPr>
            </a:lvl6pPr>
            <a:lvl7pPr marL="0" indent="0" algn="l" defTabSz="932688">
              <a:lnSpc>
                <a:spcPct val="100000"/>
              </a:lnSpc>
              <a:spcBef>
                <a:spcPts val="672"/>
              </a:spcBef>
              <a:buFontTx/>
              <a:buNone/>
              <a:defRPr sz="2200" baseline="0">
                <a:solidFill>
                  <a:schemeClr val="bg1"/>
                </a:solidFill>
              </a:defRPr>
            </a:lvl7pPr>
            <a:lvl8pPr marL="0" indent="0" algn="l" defTabSz="932688">
              <a:lnSpc>
                <a:spcPct val="100000"/>
              </a:lnSpc>
              <a:spcBef>
                <a:spcPts val="672"/>
              </a:spcBef>
              <a:buFontTx/>
              <a:buNone/>
              <a:defRPr sz="2200" baseline="0">
                <a:solidFill>
                  <a:schemeClr val="bg1"/>
                </a:solidFill>
              </a:defRPr>
            </a:lvl8pPr>
            <a:lvl9pPr marL="0" indent="0" algn="l" defTabSz="932688">
              <a:lnSpc>
                <a:spcPct val="100000"/>
              </a:lnSpc>
              <a:spcBef>
                <a:spcPts val="672"/>
              </a:spcBef>
              <a:buFontTx/>
              <a:buNone/>
              <a:defRPr sz="2200" baseline="0">
                <a:solidFill>
                  <a:schemeClr val="bg1"/>
                </a:solidFill>
              </a:defRPr>
            </a:lvl9pPr>
          </a:lstStyle>
          <a:p>
            <a:r>
              <a:rPr lang="en-US" noProof="0"/>
              <a:t>Click to edit Master subtitle style</a:t>
            </a:r>
          </a:p>
        </p:txBody>
      </p:sp>
      <p:sp>
        <p:nvSpPr>
          <p:cNvPr id="12" name="Picture Placeholder 8">
            <a:extLst>
              <a:ext uri="{FF2B5EF4-FFF2-40B4-BE49-F238E27FC236}">
                <a16:creationId xmlns:a16="http://schemas.microsoft.com/office/drawing/2014/main" id="{B932132E-B617-4844-ABE7-BFFF16E12CCA}"/>
              </a:ext>
              <a:ext uri="{C183D7F6-B498-43B3-948B-1728B52AA6E4}">
                <adec:decorative xmlns:adec="http://schemas.microsoft.com/office/drawing/2017/decorative" val="1"/>
              </a:ext>
            </a:extLst>
          </p:cNvPr>
          <p:cNvSpPr>
            <a:spLocks noGrp="1"/>
          </p:cNvSpPr>
          <p:nvPr>
            <p:ph type="pic" sz="quarter" idx="17" hasCustomPrompt="1"/>
          </p:nvPr>
        </p:nvSpPr>
        <p:spPr>
          <a:xfrm>
            <a:off x="5333682" y="3524"/>
            <a:ext cx="6858000" cy="6854476"/>
          </a:xfrm>
          <a:solidFill>
            <a:srgbClr val="0078D4"/>
          </a:solidFill>
        </p:spPr>
        <p:txBody>
          <a:bodyPr tIns="1828800" anchor="t"/>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pic>
        <p:nvPicPr>
          <p:cNvPr id="8" name="Picture 7" descr="Microsoft Logo">
            <a:extLst>
              <a:ext uri="{FF2B5EF4-FFF2-40B4-BE49-F238E27FC236}">
                <a16:creationId xmlns:a16="http://schemas.microsoft.com/office/drawing/2014/main" id="{6D3EA099-AF81-4088-BC83-41746FB3C1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9" y="304800"/>
            <a:ext cx="2063191" cy="924737"/>
          </a:xfrm>
          <a:prstGeom prst="rect">
            <a:avLst/>
          </a:prstGeom>
        </p:spPr>
      </p:pic>
    </p:spTree>
    <p:extLst>
      <p:ext uri="{BB962C8B-B14F-4D97-AF65-F5344CB8AC3E}">
        <p14:creationId xmlns:p14="http://schemas.microsoft.com/office/powerpoint/2010/main" val="1886743771"/>
      </p:ext>
    </p:extLst>
  </p:cSld>
  <p:clrMapOvr>
    <a:masterClrMapping/>
  </p:clrMapOvr>
  <p:extLst>
    <p:ext uri="{DCECCB84-F9BA-43D5-87BE-67443E8EF086}">
      <p15:sldGuideLst xmlns:p15="http://schemas.microsoft.com/office/powerpoint/2012/main">
        <p15:guide id="8" orient="horz" pos="2160">
          <p15:clr>
            <a:srgbClr val="FFFFFF"/>
          </p15:clr>
        </p15:guide>
        <p15:guide id="9" pos="413">
          <p15:clr>
            <a:srgbClr val="FFFFFF"/>
          </p15:clr>
        </p15:guide>
        <p15:guide id="10" pos="3168">
          <p15:clr>
            <a:srgbClr val="FFFFFF"/>
          </p15:clr>
        </p15:guide>
        <p15:guide id="11" orient="horz" pos="1572">
          <p15:clr>
            <a:srgbClr val="FFFFFF"/>
          </p15:clr>
        </p15:guide>
        <p15:guide id="12" orient="horz" pos="2258">
          <p15:clr>
            <a:srgbClr val="FFFFFF"/>
          </p15:clr>
        </p15:guide>
        <p15:guide id="13" orient="horz" pos="2454">
          <p15:clr>
            <a:srgbClr val="FFFFFF"/>
          </p15:clr>
        </p15:guide>
        <p15:guide id="14" orient="horz" pos="2650">
          <p15:clr>
            <a:srgbClr val="FFFFFF"/>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592118"/>
      </p:ext>
    </p:extLst>
  </p:cSld>
  <p:clrMapOvr>
    <a:masterClrMapping/>
  </p:clrMapOvr>
  <p:extLst>
    <p:ext uri="{DCECCB84-F9BA-43D5-87BE-67443E8EF086}">
      <p15:sldGuideLst xmlns:p15="http://schemas.microsoft.com/office/powerpoint/2012/main"/>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Blank color">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1456818"/>
      </p:ext>
    </p:extLst>
  </p:cSld>
  <p:clrMapOvr>
    <a:masterClrMapping/>
  </p:clrMapOvr>
  <p:extLst>
    <p:ext uri="{DCECCB84-F9BA-43D5-87BE-67443E8EF086}">
      <p15:sldGuideLst xmlns:p15="http://schemas.microsoft.com/office/powerpoint/2012/main"/>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Copyright">
    <p:spTree>
      <p:nvGrpSpPr>
        <p:cNvPr id="1" name=""/>
        <p:cNvGrpSpPr/>
        <p:nvPr/>
      </p:nvGrpSpPr>
      <p:grpSpPr>
        <a:xfrm>
          <a:off x="0" y="0"/>
          <a:ext cx="0" cy="0"/>
          <a:chOff x="0" y="0"/>
          <a:chExt cx="0" cy="0"/>
        </a:xfrm>
      </p:grpSpPr>
      <p:sp>
        <p:nvSpPr>
          <p:cNvPr id="11" name="Content Placeholder 2">
            <a:extLst>
              <a:ext uri="{FF2B5EF4-FFF2-40B4-BE49-F238E27FC236}">
                <a16:creationId xmlns:a16="http://schemas.microsoft.com/office/drawing/2014/main" id="{4F94614A-5991-48D1-BAE0-C77F81393F2D}"/>
              </a:ext>
            </a:extLst>
          </p:cNvPr>
          <p:cNvSpPr txBox="1">
            <a:spLocks/>
          </p:cNvSpPr>
          <p:nvPr/>
        </p:nvSpPr>
        <p:spPr>
          <a:xfrm>
            <a:off x="228601" y="361950"/>
            <a:ext cx="11811000" cy="5962650"/>
          </a:xfrm>
          <a:prstGeom prst="rect">
            <a:avLst/>
          </a:prstGeom>
        </p:spPr>
        <p:txBody>
          <a:bodyPr vert="horz" lIns="91427" tIns="45713" rIns="91427" bIns="45713" rtlCol="0">
            <a:normAutofit fontScale="850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00" b="1">
                <a:solidFill>
                  <a:srgbClr val="000000"/>
                </a:solidFill>
              </a:rPr>
              <a:t>Conditions and Terms of Use</a:t>
            </a:r>
          </a:p>
          <a:p>
            <a:r>
              <a:rPr lang="en-US" sz="1500">
                <a:solidFill>
                  <a:srgbClr val="0A5BBA"/>
                </a:solidFill>
              </a:rPr>
              <a:t>Microsoft Confidential</a:t>
            </a:r>
          </a:p>
          <a:p>
            <a:r>
              <a:rPr lang="en-US" sz="1800">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00">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00">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00">
              <a:solidFill>
                <a:srgbClr val="000000"/>
              </a:solidFill>
            </a:endParaRPr>
          </a:p>
          <a:p>
            <a:r>
              <a:rPr lang="en-US" sz="2300" b="1">
                <a:solidFill>
                  <a:srgbClr val="000000"/>
                </a:solidFill>
              </a:rPr>
              <a:t>Copyright and Trademarks </a:t>
            </a:r>
          </a:p>
          <a:p>
            <a:r>
              <a:rPr lang="en-US" sz="1500">
                <a:solidFill>
                  <a:srgbClr val="0A5BBA"/>
                </a:solidFill>
              </a:rPr>
              <a:t>© 2020 Microsoft Corporation. All rights reserved.</a:t>
            </a:r>
          </a:p>
          <a:p>
            <a:r>
              <a:rPr lang="en-US" sz="1800">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00">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00">
                <a:solidFill>
                  <a:srgbClr val="000000"/>
                </a:solidFill>
              </a:rPr>
              <a:t>For more information, see </a:t>
            </a:r>
            <a:r>
              <a:rPr lang="en-US" sz="1800" b="1">
                <a:solidFill>
                  <a:srgbClr val="000000"/>
                </a:solidFill>
              </a:rPr>
              <a:t>Use of Microsoft Copyrighted Content </a:t>
            </a:r>
            <a:r>
              <a:rPr lang="en-US" sz="1800">
                <a:solidFill>
                  <a:srgbClr val="000000"/>
                </a:solidFill>
              </a:rPr>
              <a:t>at</a:t>
            </a:r>
            <a:br>
              <a:rPr lang="en-US" sz="1800">
                <a:solidFill>
                  <a:srgbClr val="000000"/>
                </a:solidFill>
              </a:rPr>
            </a:br>
            <a:r>
              <a:rPr lang="en-US" sz="1800">
                <a:solidFill>
                  <a:srgbClr val="FF0000"/>
                </a:solidFill>
                <a:hlinkClick r:id="rId2"/>
              </a:rPr>
              <a:t>https://www.microsoft.com/en-us/legal/intellectualproperty/permissions/default.aspx</a:t>
            </a:r>
            <a:r>
              <a:rPr lang="en-US" sz="1800">
                <a:solidFill>
                  <a:srgbClr val="FF0000"/>
                </a:solidFill>
              </a:rPr>
              <a:t> </a:t>
            </a:r>
          </a:p>
          <a:p>
            <a:r>
              <a:rPr lang="en-US" sz="1800">
                <a:solidFill>
                  <a:srgbClr val="000000"/>
                </a:solidFill>
              </a:rPr>
              <a:t>Microsoft®, Internet Explorer®, Outlook®, OneDrive®,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1707003190"/>
      </p:ext>
    </p:extLst>
  </p:cSld>
  <p:clrMapOvr>
    <a:masterClrMapping/>
  </p:clrMapOvr>
  <p:extLst>
    <p:ext uri="{DCECCB84-F9BA-43D5-87BE-67443E8EF086}">
      <p15:sldGuideLst xmlns:p15="http://schemas.microsoft.com/office/powerpoint/2012/main"/>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Closing logo slide">
    <p:bg>
      <p:bgPr>
        <a:solidFill>
          <a:schemeClr val="tx2"/>
        </a:solidFill>
        <a:effectLst/>
      </p:bgPr>
    </p:bg>
    <p:spTree>
      <p:nvGrpSpPr>
        <p:cNvPr id="1" name=""/>
        <p:cNvGrpSpPr/>
        <p:nvPr/>
      </p:nvGrpSpPr>
      <p:grpSpPr>
        <a:xfrm>
          <a:off x="0" y="0"/>
          <a:ext cx="0" cy="0"/>
          <a:chOff x="0" y="0"/>
          <a:chExt cx="0" cy="0"/>
        </a:xfrm>
      </p:grpSpPr>
      <p:sp>
        <p:nvSpPr>
          <p:cNvPr id="7" name="Text Box 3" descr="This is a copyright notice that should be included on the final slide.">
            <a:extLst>
              <a:ext uri="{FF2B5EF4-FFF2-40B4-BE49-F238E27FC236}">
                <a16:creationId xmlns:a16="http://schemas.microsoft.com/office/drawing/2014/main" id="{04B4E2A9-F0F4-40BC-A66B-ACB987CEF1B9}"/>
              </a:ext>
            </a:extLst>
          </p:cNvPr>
          <p:cNvSpPr txBox="1">
            <a:spLocks noChangeArrowheads="1"/>
          </p:cNvSpPr>
          <p:nvPr/>
        </p:nvSpPr>
        <p:spPr bwMode="blackWhite">
          <a:xfrm>
            <a:off x="655320" y="6119342"/>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bg1"/>
                </a:solidFill>
                <a:cs typeface="Segoe UI" pitchFamily="34" charset="0"/>
              </a:rPr>
              <a:t>© Copyright Microsoft Corporation. All rights reserved. </a:t>
            </a:r>
          </a:p>
        </p:txBody>
      </p:sp>
      <p:pic>
        <p:nvPicPr>
          <p:cNvPr id="10" name="Picture 9" descr="Microsoft Logo">
            <a:extLst>
              <a:ext uri="{FF2B5EF4-FFF2-40B4-BE49-F238E27FC236}">
                <a16:creationId xmlns:a16="http://schemas.microsoft.com/office/drawing/2014/main" id="{636C95FD-6A74-4A60-A70A-46D16BA519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9" y="304800"/>
            <a:ext cx="2063191" cy="924737"/>
          </a:xfrm>
          <a:prstGeom prst="rect">
            <a:avLst/>
          </a:prstGeom>
        </p:spPr>
      </p:pic>
    </p:spTree>
    <p:extLst>
      <p:ext uri="{BB962C8B-B14F-4D97-AF65-F5344CB8AC3E}">
        <p14:creationId xmlns:p14="http://schemas.microsoft.com/office/powerpoint/2010/main" val="4007481172"/>
      </p:ext>
    </p:extLst>
  </p:cSld>
  <p:clrMapOvr>
    <a:masterClrMapping/>
  </p:clrMapOvr>
  <p:extLst>
    <p:ext uri="{DCECCB84-F9BA-43D5-87BE-67443E8EF086}">
      <p15:sldGuideLst xmlns:p15="http://schemas.microsoft.com/office/powerpoint/2012/main"/>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1 Title"/>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2 Text Placeholder">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655638" y="1436688"/>
            <a:ext cx="10880725" cy="4832349"/>
          </a:xfrm>
          <a:prstGeom prst="rect">
            <a:avLst/>
          </a:prstGeom>
        </p:spPr>
        <p:txBody>
          <a:bodyPr wrap="square">
            <a:noAutofit/>
          </a:bodyPr>
          <a:lstStyle>
            <a:lvl1pPr>
              <a:defRPr sz="2400">
                <a:latin typeface="+mn-lt"/>
              </a:defRPr>
            </a:lvl1pPr>
            <a:lvl2pPr>
              <a:defRPr sz="2000">
                <a:latin typeface="+mn-lt"/>
              </a:defRPr>
            </a:lvl2pPr>
            <a:lvl3pPr>
              <a:defRPr sz="1800">
                <a:latin typeface="+mn-lt"/>
              </a:defRPr>
            </a:lvl3pPr>
            <a:lvl4pPr>
              <a:defRPr sz="1600">
                <a:latin typeface="+mn-lt"/>
              </a:defRPr>
            </a:lvl4pPr>
            <a:lvl5pPr>
              <a:defRPr sz="1400">
                <a:latin typeface="+mn-lt"/>
              </a:defRPr>
            </a:lvl5pPr>
            <a:lvl6pPr marL="1024128" indent="-164592">
              <a:spcBef>
                <a:spcPts val="330"/>
              </a:spcBef>
              <a:defRPr sz="1800" baseline="0"/>
            </a:lvl6pPr>
            <a:lvl7pPr marL="1024128" indent="-164592">
              <a:spcBef>
                <a:spcPts val="330"/>
              </a:spcBef>
              <a:defRPr sz="1800" baseline="0"/>
            </a:lvl7pPr>
            <a:lvl8pPr marL="1024128" indent="-164592">
              <a:spcBef>
                <a:spcPts val="330"/>
              </a:spcBef>
              <a:defRPr sz="1800" baseline="0"/>
            </a:lvl8pPr>
            <a:lvl9pPr marL="1024128" indent="-164592">
              <a:spcBef>
                <a:spcPts val="330"/>
              </a:spcBef>
              <a:defRPr sz="18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9064951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9" orient="horz" pos="202">
          <p15:clr>
            <a:srgbClr val="FFFFFF"/>
          </p15:clr>
        </p15:guide>
        <p15:guide id="10" orient="horz" pos="495">
          <p15:clr>
            <a:srgbClr val="FFFFFF"/>
          </p15:clr>
        </p15:guide>
        <p15:guide id="11" orient="horz" pos="887">
          <p15:clr>
            <a:srgbClr val="FFFFFF"/>
          </p15:clr>
        </p15:guide>
        <p15:guide id="12" orient="horz" pos="3923">
          <p15:clr>
            <a:srgbClr val="FFFFFF"/>
          </p15:clr>
        </p15:guide>
        <p15:guide id="13" pos="413">
          <p15:clr>
            <a:srgbClr val="FFFFFF"/>
          </p15:clr>
        </p15:guide>
        <p15:guide id="14" pos="7267">
          <p15:clr>
            <a:srgbClr val="FFFFFF"/>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Photo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6209611" y="0"/>
            <a:ext cx="5982390" cy="6858000"/>
          </a:xfrm>
          <a:blipFill dpi="0" rotWithShape="1">
            <a:blip r:embed="rId2" cstate="screen">
              <a:extLst>
                <a:ext uri="{28A0092B-C50C-407E-A947-70E740481C1C}">
                  <a14:useLocalDpi xmlns:a14="http://schemas.microsoft.com/office/drawing/2010/main"/>
                </a:ext>
              </a:extLst>
            </a:blip>
            <a:srcRect/>
            <a:stretch>
              <a:fillRect/>
            </a:stretch>
          </a:blipFill>
        </p:spPr>
        <p:txBody>
          <a:bodyPr anchor="ctr">
            <a:noAutofit/>
          </a:bodyPr>
          <a:lstStyle>
            <a:lvl1pPr marL="0" indent="0" algn="ctr">
              <a:buNone/>
              <a:defRPr sz="1961">
                <a:solidFill>
                  <a:schemeClr val="bg2"/>
                </a:solidFill>
                <a:latin typeface="+mj-lt"/>
              </a:defRPr>
            </a:lvl1pPr>
          </a:lstStyle>
          <a:p>
            <a:r>
              <a:rPr lang="en-US"/>
              <a:t>Drop photo here</a:t>
            </a:r>
          </a:p>
        </p:txBody>
      </p:sp>
      <p:sp>
        <p:nvSpPr>
          <p:cNvPr id="5" name="Title Placeholder 1">
            <a:extLst>
              <a:ext uri="{FF2B5EF4-FFF2-40B4-BE49-F238E27FC236}">
                <a16:creationId xmlns:a16="http://schemas.microsoft.com/office/drawing/2014/main" id="{87B2D435-6763-4273-8B58-EEB87561755F}"/>
              </a:ext>
            </a:extLst>
          </p:cNvPr>
          <p:cNvSpPr>
            <a:spLocks noGrp="1"/>
          </p:cNvSpPr>
          <p:nvPr>
            <p:ph type="title"/>
          </p:nvPr>
        </p:nvSpPr>
        <p:spPr>
          <a:xfrm>
            <a:off x="426426" y="222583"/>
            <a:ext cx="5555966" cy="758022"/>
          </a:xfrm>
          <a:prstGeom prst="rect">
            <a:avLst/>
          </a:prstGeom>
        </p:spPr>
        <p:txBody>
          <a:bodyPr vert="horz" wrap="square" lIns="0" tIns="164592" rIns="0" bIns="0" rtlCol="0" anchor="t">
            <a:noAutofit/>
          </a:bodyPr>
          <a:lstStyle>
            <a:lvl1pPr>
              <a:defRPr sz="3400"/>
            </a:lvl1pPr>
          </a:lstStyle>
          <a:p>
            <a:r>
              <a:rPr lang="en-US"/>
              <a:t>Click to edit Master title style</a:t>
            </a:r>
          </a:p>
        </p:txBody>
      </p:sp>
      <p:sp>
        <p:nvSpPr>
          <p:cNvPr id="6" name="Text Placeholder 3">
            <a:extLst>
              <a:ext uri="{FF2B5EF4-FFF2-40B4-BE49-F238E27FC236}">
                <a16:creationId xmlns:a16="http://schemas.microsoft.com/office/drawing/2014/main" id="{71CE2F71-BF91-4E7B-BDE5-A747EFEFF88C}"/>
              </a:ext>
            </a:extLst>
          </p:cNvPr>
          <p:cNvSpPr>
            <a:spLocks noGrp="1"/>
          </p:cNvSpPr>
          <p:nvPr>
            <p:ph type="body" sz="quarter" idx="11" hasCustomPrompt="1"/>
          </p:nvPr>
        </p:nvSpPr>
        <p:spPr>
          <a:xfrm>
            <a:off x="426424" y="1129914"/>
            <a:ext cx="5555965" cy="2573509"/>
          </a:xfrm>
        </p:spPr>
        <p:txBody>
          <a:bodyPr wrap="square" lIns="0" tIns="0" rIns="0" bIns="0">
            <a:noAutofit/>
          </a:bodyPr>
          <a:lstStyle>
            <a:lvl1pPr marL="0" marR="0" indent="0" algn="l" defTabSz="914192" rtl="0" eaLnBrk="1" fontAlgn="auto" latinLnBrk="0" hangingPunct="1">
              <a:lnSpc>
                <a:spcPct val="90000"/>
              </a:lnSpc>
              <a:spcBef>
                <a:spcPts val="0"/>
              </a:spcBef>
              <a:spcAft>
                <a:spcPts val="2549"/>
              </a:spcAft>
              <a:buClrTx/>
              <a:buSzPct val="90000"/>
              <a:buFont typeface="Wingdings" panose="05000000000000000000" pitchFamily="2" charset="2"/>
              <a:buNone/>
              <a:tabLst/>
              <a:defRPr sz="2400" b="0" i="0">
                <a:solidFill>
                  <a:srgbClr val="000000"/>
                </a:solidFill>
                <a:latin typeface="+mn-lt"/>
              </a:defRPr>
            </a:lvl1pPr>
            <a:lvl2pPr marL="224054" marR="0" indent="0" algn="l" defTabSz="914192"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48107" indent="0">
              <a:buNone/>
              <a:defRPr/>
            </a:lvl3pPr>
            <a:lvl4pPr marL="672161" indent="0">
              <a:buNone/>
              <a:defRPr/>
            </a:lvl4pPr>
            <a:lvl5pPr marL="896214" indent="0">
              <a:buNone/>
              <a:defRPr/>
            </a:lvl5pPr>
          </a:lstStyle>
          <a:p>
            <a:pPr lvl="0"/>
            <a:r>
              <a:rPr lang="pt-BR"/>
              <a:t>Subhead Segoe UI 24pt</a:t>
            </a:r>
          </a:p>
          <a:p>
            <a:pPr lvl="0"/>
            <a:r>
              <a:rPr lang="pt-BR"/>
              <a:t>Subhead Segoe UI 24pt</a:t>
            </a:r>
          </a:p>
          <a:p>
            <a:pPr lvl="0"/>
            <a:r>
              <a:rPr lang="pt-BR"/>
              <a:t>Subhead Segoe UI 24pt</a:t>
            </a:r>
          </a:p>
        </p:txBody>
      </p:sp>
    </p:spTree>
    <p:extLst>
      <p:ext uri="{BB962C8B-B14F-4D97-AF65-F5344CB8AC3E}">
        <p14:creationId xmlns:p14="http://schemas.microsoft.com/office/powerpoint/2010/main" val="2214341192"/>
      </p:ext>
    </p:extLst>
  </p:cSld>
  <p:clrMapOvr>
    <a:masterClrMapping/>
  </p:clrMapOvr>
  <p:transition>
    <p:fade/>
  </p:transition>
  <p:extLst>
    <p:ext uri="{DCECCB84-F9BA-43D5-87BE-67443E8EF086}">
      <p15:sldGuideLst xmlns:p15="http://schemas.microsoft.com/office/powerpoint/2012/main"/>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222583"/>
            <a:ext cx="11336039" cy="758022"/>
          </a:xfrm>
          <a:prstGeom prst="rect">
            <a:avLst/>
          </a:prstGeom>
        </p:spPr>
        <p:txBody>
          <a:bodyPr vert="horz" wrap="square" lIns="0" tIns="164592" rIns="0" bIns="0" rtlCol="0" anchor="t">
            <a:noAutofit/>
          </a:bodyPr>
          <a:lstStyle>
            <a:lvl1pPr>
              <a:defRPr sz="3400">
                <a:solidFill>
                  <a:schemeClr val="tx2"/>
                </a:solidFill>
              </a:defRPr>
            </a:lvl1pPr>
          </a:lstStyle>
          <a:p>
            <a:r>
              <a:rPr lang="en-US"/>
              <a:t>Title</a:t>
            </a:r>
          </a:p>
        </p:txBody>
      </p:sp>
    </p:spTree>
    <p:extLst>
      <p:ext uri="{BB962C8B-B14F-4D97-AF65-F5344CB8AC3E}">
        <p14:creationId xmlns:p14="http://schemas.microsoft.com/office/powerpoint/2010/main" val="3019678451"/>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itle Slide Photo_Option">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EBDE903-019C-494F-90F1-EA5BA92B903D}"/>
              </a:ext>
              <a:ext uri="{C183D7F6-B498-43B3-948B-1728B52AA6E4}">
                <adec:decorative xmlns:adec="http://schemas.microsoft.com/office/drawing/2017/decorative" val="1"/>
              </a:ext>
            </a:extLst>
          </p:cNvPr>
          <p:cNvSpPr>
            <a:spLocks noGrp="1"/>
          </p:cNvSpPr>
          <p:nvPr>
            <p:ph type="pic" sz="quarter" idx="15" hasCustomPrompt="1"/>
          </p:nvPr>
        </p:nvSpPr>
        <p:spPr>
          <a:xfrm>
            <a:off x="0" y="0"/>
            <a:ext cx="12192000" cy="6858000"/>
          </a:xfrm>
        </p:spPr>
        <p:txBody>
          <a:bodyPr/>
          <a:lstStyle>
            <a:lvl1pPr marL="0" indent="0">
              <a:buNone/>
              <a:defRPr/>
            </a:lvl1pPr>
          </a:lstStyle>
          <a:p>
            <a:r>
              <a:rPr lang="en-US" dirty="0"/>
              <a:t> </a:t>
            </a:r>
          </a:p>
        </p:txBody>
      </p:sp>
      <p:sp>
        <p:nvSpPr>
          <p:cNvPr id="10" name="Title 1">
            <a:extLst>
              <a:ext uri="{FF2B5EF4-FFF2-40B4-BE49-F238E27FC236}">
                <a16:creationId xmlns:a16="http://schemas.microsoft.com/office/drawing/2014/main" id="{6918950D-BA52-4C37-9FC7-9B2441DABC4D}"/>
              </a:ext>
              <a:ext uri="{C183D7F6-B498-43B3-948B-1728B52AA6E4}">
                <adec:decorative xmlns:adec="http://schemas.microsoft.com/office/drawing/2017/decorative" val="0"/>
              </a:ext>
            </a:extLst>
          </p:cNvPr>
          <p:cNvSpPr>
            <a:spLocks noGrp="1"/>
          </p:cNvSpPr>
          <p:nvPr>
            <p:ph type="title" hasCustomPrompt="1"/>
          </p:nvPr>
        </p:nvSpPr>
        <p:spPr>
          <a:xfrm>
            <a:off x="621452" y="4519136"/>
            <a:ext cx="10960949" cy="738664"/>
          </a:xfrm>
          <a:noFill/>
        </p:spPr>
        <p:txBody>
          <a:bodyPr wrap="square" lIns="0" tIns="0" rIns="0" bIns="182880" anchor="b" anchorCtr="0">
            <a:spAutoFit/>
          </a:bodyPr>
          <a:lstStyle>
            <a:lvl1pPr>
              <a:lnSpc>
                <a:spcPct val="100000"/>
              </a:lnSpc>
              <a:defRPr sz="3600" strike="noStrike" spc="-147" baseline="0">
                <a:solidFill>
                  <a:schemeClr val="bg2"/>
                </a:solidFill>
              </a:defRPr>
            </a:lvl1pPr>
          </a:lstStyle>
          <a:p>
            <a:r>
              <a:rPr lang="en-US"/>
              <a:t>Presentation Title</a:t>
            </a:r>
          </a:p>
        </p:txBody>
      </p:sp>
      <p:sp>
        <p:nvSpPr>
          <p:cNvPr id="11" name="Text Placeholder 4">
            <a:extLst>
              <a:ext uri="{FF2B5EF4-FFF2-40B4-BE49-F238E27FC236}">
                <a16:creationId xmlns:a16="http://schemas.microsoft.com/office/drawing/2014/main" id="{4B7969DA-51E9-4FB3-BFCC-63C88E80862C}"/>
              </a:ext>
              <a:ext uri="{C183D7F6-B498-43B3-948B-1728B52AA6E4}">
                <adec:decorative xmlns:adec="http://schemas.microsoft.com/office/drawing/2017/decorative" val="0"/>
              </a:ext>
            </a:extLst>
          </p:cNvPr>
          <p:cNvSpPr>
            <a:spLocks noGrp="1"/>
          </p:cNvSpPr>
          <p:nvPr>
            <p:ph type="body" sz="quarter" idx="12" hasCustomPrompt="1"/>
          </p:nvPr>
        </p:nvSpPr>
        <p:spPr>
          <a:xfrm>
            <a:off x="621760" y="5257800"/>
            <a:ext cx="10960641" cy="915892"/>
          </a:xfrm>
          <a:noFill/>
        </p:spPr>
        <p:txBody>
          <a:bodyPr lIns="0" tIns="0" rIns="0" bIns="0" anchor="t">
            <a:noAutofit/>
          </a:bodyPr>
          <a:lstStyle>
            <a:lvl1pPr marL="0" indent="0">
              <a:lnSpc>
                <a:spcPct val="100000"/>
              </a:lnSpc>
              <a:spcBef>
                <a:spcPts val="0"/>
              </a:spcBef>
              <a:buNone/>
              <a:defRPr sz="2200" spc="0" baseline="0">
                <a:solidFill>
                  <a:schemeClr val="bg2"/>
                </a:solidFill>
                <a:latin typeface="+mn-lt"/>
              </a:defRPr>
            </a:lvl1pPr>
          </a:lstStyle>
          <a:p>
            <a:pPr lvl="0"/>
            <a:r>
              <a:rPr lang="en-US"/>
              <a:t>Presenter Name</a:t>
            </a:r>
          </a:p>
        </p:txBody>
      </p:sp>
      <p:sp>
        <p:nvSpPr>
          <p:cNvPr id="3" name="Picture Placeholder 2" descr="Logo">
            <a:extLst>
              <a:ext uri="{FF2B5EF4-FFF2-40B4-BE49-F238E27FC236}">
                <a16:creationId xmlns:a16="http://schemas.microsoft.com/office/drawing/2014/main" id="{4FA036B9-184F-4471-B5AE-909B2C6C103D}"/>
              </a:ext>
            </a:extLst>
          </p:cNvPr>
          <p:cNvSpPr>
            <a:spLocks noGrp="1"/>
          </p:cNvSpPr>
          <p:nvPr>
            <p:ph type="pic" sz="quarter" idx="14" hasCustomPrompt="1"/>
          </p:nvPr>
        </p:nvSpPr>
        <p:spPr>
          <a:xfrm>
            <a:off x="304809" y="304800"/>
            <a:ext cx="2062163" cy="924737"/>
          </a:xfrm>
          <a:noFill/>
        </p:spPr>
        <p:txBody>
          <a:bodyPr anchor="ctr"/>
          <a:lstStyle>
            <a:lvl1pPr marL="0" indent="0" algn="ctr">
              <a:buNone/>
              <a:defRPr>
                <a:solidFill>
                  <a:schemeClr val="bg1">
                    <a:lumMod val="50000"/>
                  </a:schemeClr>
                </a:solidFill>
              </a:defRPr>
            </a:lvl1pPr>
          </a:lstStyle>
          <a:p>
            <a:r>
              <a:rPr lang="en-US" dirty="0"/>
              <a:t>Select Logo</a:t>
            </a:r>
          </a:p>
        </p:txBody>
      </p:sp>
    </p:spTree>
    <p:extLst>
      <p:ext uri="{BB962C8B-B14F-4D97-AF65-F5344CB8AC3E}">
        <p14:creationId xmlns:p14="http://schemas.microsoft.com/office/powerpoint/2010/main" val="2014715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itle Slide Photo_Option 2">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24A352F2-C61A-43CF-8620-3E68DD369544}"/>
              </a:ext>
              <a:ext uri="{C183D7F6-B498-43B3-948B-1728B52AA6E4}">
                <adec:decorative xmlns:adec="http://schemas.microsoft.com/office/drawing/2017/decorative" val="1"/>
              </a:ext>
            </a:extLst>
          </p:cNvPr>
          <p:cNvSpPr>
            <a:spLocks noGrp="1"/>
          </p:cNvSpPr>
          <p:nvPr>
            <p:ph type="pic" sz="quarter" idx="15" hasCustomPrompt="1"/>
          </p:nvPr>
        </p:nvSpPr>
        <p:spPr>
          <a:xfrm>
            <a:off x="0" y="0"/>
            <a:ext cx="12192000" cy="6858000"/>
          </a:xfrm>
        </p:spPr>
        <p:txBody>
          <a:bodyPr/>
          <a:lstStyle>
            <a:lvl1pPr marL="0" indent="0">
              <a:buNone/>
              <a:defRPr/>
            </a:lvl1pPr>
          </a:lstStyle>
          <a:p>
            <a:r>
              <a:rPr lang="en-US" dirty="0"/>
              <a:t> </a:t>
            </a:r>
          </a:p>
        </p:txBody>
      </p:sp>
      <p:sp>
        <p:nvSpPr>
          <p:cNvPr id="4" name="Title 1">
            <a:extLst>
              <a:ext uri="{FF2B5EF4-FFF2-40B4-BE49-F238E27FC236}">
                <a16:creationId xmlns:a16="http://schemas.microsoft.com/office/drawing/2014/main" id="{9D8C86D7-EAA8-4501-8EDD-AE161F095B86}"/>
              </a:ext>
              <a:ext uri="{C183D7F6-B498-43B3-948B-1728B52AA6E4}">
                <adec:decorative xmlns:adec="http://schemas.microsoft.com/office/drawing/2017/decorative" val="0"/>
              </a:ext>
            </a:extLst>
          </p:cNvPr>
          <p:cNvSpPr>
            <a:spLocks noGrp="1"/>
          </p:cNvSpPr>
          <p:nvPr>
            <p:ph type="title" hasCustomPrompt="1"/>
          </p:nvPr>
        </p:nvSpPr>
        <p:spPr>
          <a:xfrm>
            <a:off x="621452" y="4519136"/>
            <a:ext cx="10960948" cy="738664"/>
          </a:xfrm>
          <a:noFill/>
        </p:spPr>
        <p:txBody>
          <a:bodyPr wrap="square" lIns="0" tIns="0" rIns="0" bIns="182880" anchor="b" anchorCtr="0">
            <a:noAutofit/>
          </a:bodyPr>
          <a:lstStyle>
            <a:lvl1pPr>
              <a:lnSpc>
                <a:spcPct val="100000"/>
              </a:lnSpc>
              <a:defRPr sz="3600" strike="noStrike" spc="-147" baseline="0">
                <a:solidFill>
                  <a:schemeClr val="bg2"/>
                </a:solidFill>
              </a:defRPr>
            </a:lvl1pPr>
          </a:lstStyle>
          <a:p>
            <a:r>
              <a:rPr lang="en-US"/>
              <a:t>Presentation Title</a:t>
            </a:r>
          </a:p>
        </p:txBody>
      </p:sp>
      <p:sp>
        <p:nvSpPr>
          <p:cNvPr id="5" name="Text Placeholder 4">
            <a:extLst>
              <a:ext uri="{FF2B5EF4-FFF2-40B4-BE49-F238E27FC236}">
                <a16:creationId xmlns:a16="http://schemas.microsoft.com/office/drawing/2014/main" id="{84E82A4B-4AB3-47C1-ABE9-83275C6ABAA1}"/>
              </a:ext>
              <a:ext uri="{C183D7F6-B498-43B3-948B-1728B52AA6E4}">
                <adec:decorative xmlns:adec="http://schemas.microsoft.com/office/drawing/2017/decorative" val="0"/>
              </a:ext>
            </a:extLst>
          </p:cNvPr>
          <p:cNvSpPr>
            <a:spLocks noGrp="1"/>
          </p:cNvSpPr>
          <p:nvPr>
            <p:ph type="body" sz="quarter" idx="12" hasCustomPrompt="1"/>
          </p:nvPr>
        </p:nvSpPr>
        <p:spPr>
          <a:xfrm>
            <a:off x="621760" y="5257800"/>
            <a:ext cx="10960641" cy="915892"/>
          </a:xfrm>
          <a:noFill/>
        </p:spPr>
        <p:txBody>
          <a:bodyPr lIns="0" tIns="0" rIns="0" bIns="0" anchor="t">
            <a:noAutofit/>
          </a:bodyPr>
          <a:lstStyle>
            <a:lvl1pPr marL="0" indent="0">
              <a:lnSpc>
                <a:spcPct val="100000"/>
              </a:lnSpc>
              <a:spcBef>
                <a:spcPts val="0"/>
              </a:spcBef>
              <a:buNone/>
              <a:defRPr lang="en-US" sz="2200" kern="1200" spc="0" baseline="0" dirty="0">
                <a:solidFill>
                  <a:schemeClr val="bg2"/>
                </a:solidFill>
                <a:latin typeface="+mn-lt"/>
                <a:ea typeface="+mn-ea"/>
                <a:cs typeface="Segoe UI" panose="020B0502040204020203" pitchFamily="34" charset="0"/>
              </a:defRPr>
            </a:lvl1pPr>
          </a:lstStyle>
          <a:p>
            <a:pPr lvl="0"/>
            <a:r>
              <a:rPr lang="en-US"/>
              <a:t>Presenter Name</a:t>
            </a:r>
          </a:p>
        </p:txBody>
      </p:sp>
    </p:spTree>
    <p:extLst>
      <p:ext uri="{BB962C8B-B14F-4D97-AF65-F5344CB8AC3E}">
        <p14:creationId xmlns:p14="http://schemas.microsoft.com/office/powerpoint/2010/main" val="293963826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Title Slide Square Photo">
    <p:bg>
      <p:bgPr>
        <a:solidFill>
          <a:schemeClr val="bg1"/>
        </a:solidFill>
        <a:effectLst/>
      </p:bgPr>
    </p:bg>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FB5FE381-099C-4376-B457-AA59D20F15BF}"/>
              </a:ext>
              <a:ext uri="{C183D7F6-B498-43B3-948B-1728B52AA6E4}">
                <adec:decorative xmlns:adec="http://schemas.microsoft.com/office/drawing/2017/decorative" val="0"/>
              </a:ext>
            </a:extLst>
          </p:cNvPr>
          <p:cNvSpPr>
            <a:spLocks noGrp="1"/>
          </p:cNvSpPr>
          <p:nvPr>
            <p:ph type="ctrTitle"/>
          </p:nvPr>
        </p:nvSpPr>
        <p:spPr>
          <a:xfrm>
            <a:off x="655638" y="2487168"/>
            <a:ext cx="4352925" cy="1097280"/>
          </a:xfrm>
        </p:spPr>
        <p:txBody>
          <a:bodyPr bIns="45720" anchor="b">
            <a:noAutofit/>
          </a:bodyPr>
          <a:lstStyle>
            <a:lvl1pPr algn="l">
              <a:defRPr sz="3600">
                <a:solidFill>
                  <a:schemeClr val="tx1"/>
                </a:solidFill>
              </a:defRPr>
            </a:lvl1pPr>
          </a:lstStyle>
          <a:p>
            <a:r>
              <a:rPr lang="en-US" noProof="0"/>
              <a:t>Click to edit Master title style</a:t>
            </a:r>
          </a:p>
        </p:txBody>
      </p:sp>
      <p:sp>
        <p:nvSpPr>
          <p:cNvPr id="10" name="2 Subtitle">
            <a:extLst>
              <a:ext uri="{FF2B5EF4-FFF2-40B4-BE49-F238E27FC236}">
                <a16:creationId xmlns:a16="http://schemas.microsoft.com/office/drawing/2014/main" id="{D55E7899-E90B-4B88-95E2-00E3DAC8A7A7}"/>
              </a:ext>
              <a:ext uri="{C183D7F6-B498-43B3-948B-1728B52AA6E4}">
                <adec:decorative xmlns:adec="http://schemas.microsoft.com/office/drawing/2017/decorative" val="0"/>
              </a:ext>
            </a:extLst>
          </p:cNvPr>
          <p:cNvSpPr>
            <a:spLocks noGrp="1"/>
          </p:cNvSpPr>
          <p:nvPr>
            <p:ph type="subTitle" idx="1"/>
          </p:nvPr>
        </p:nvSpPr>
        <p:spPr>
          <a:xfrm>
            <a:off x="655638" y="3895090"/>
            <a:ext cx="4352924" cy="311150"/>
          </a:xfrm>
          <a:prstGeom prst="rect">
            <a:avLst/>
          </a:prstGeom>
        </p:spPr>
        <p:txBody>
          <a:bodyPr/>
          <a:lstStyle>
            <a:lvl1pPr marL="0" indent="0" algn="l" defTabSz="932508">
              <a:lnSpc>
                <a:spcPct val="100000"/>
              </a:lnSpc>
              <a:spcBef>
                <a:spcPts val="672"/>
              </a:spcBef>
              <a:buFontTx/>
              <a:buNone/>
              <a:defRPr sz="2200" baseline="0">
                <a:solidFill>
                  <a:schemeClr val="tx1"/>
                </a:solidFill>
              </a:defRPr>
            </a:lvl1pPr>
            <a:lvl2pPr marL="0" indent="0" algn="l" defTabSz="932508">
              <a:lnSpc>
                <a:spcPct val="100000"/>
              </a:lnSpc>
              <a:spcBef>
                <a:spcPts val="672"/>
              </a:spcBef>
              <a:buFontTx/>
              <a:buNone/>
              <a:defRPr sz="2200" baseline="0">
                <a:solidFill>
                  <a:schemeClr val="tx1"/>
                </a:solidFill>
              </a:defRPr>
            </a:lvl2pPr>
            <a:lvl3pPr marL="0" indent="0" algn="l" defTabSz="932508">
              <a:lnSpc>
                <a:spcPct val="100000"/>
              </a:lnSpc>
              <a:spcBef>
                <a:spcPts val="672"/>
              </a:spcBef>
              <a:buFontTx/>
              <a:buNone/>
              <a:defRPr sz="2200" baseline="0">
                <a:solidFill>
                  <a:schemeClr val="tx1"/>
                </a:solidFill>
              </a:defRPr>
            </a:lvl3pPr>
            <a:lvl4pPr marL="0" indent="0" algn="l" defTabSz="93250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508">
              <a:lnSpc>
                <a:spcPct val="100000"/>
              </a:lnSpc>
              <a:spcBef>
                <a:spcPts val="672"/>
              </a:spcBef>
              <a:buFontTx/>
              <a:buNone/>
              <a:defRPr sz="2200" baseline="0">
                <a:solidFill>
                  <a:schemeClr val="tx1"/>
                </a:solidFill>
              </a:defRPr>
            </a:lvl6pPr>
            <a:lvl7pPr marL="0" indent="0" algn="l" defTabSz="932508">
              <a:lnSpc>
                <a:spcPct val="100000"/>
              </a:lnSpc>
              <a:spcBef>
                <a:spcPts val="672"/>
              </a:spcBef>
              <a:buFontTx/>
              <a:buNone/>
              <a:defRPr sz="2200" baseline="0">
                <a:solidFill>
                  <a:schemeClr val="tx1"/>
                </a:solidFill>
              </a:defRPr>
            </a:lvl7pPr>
            <a:lvl8pPr marL="0" indent="0" algn="l" defTabSz="932508">
              <a:lnSpc>
                <a:spcPct val="100000"/>
              </a:lnSpc>
              <a:spcBef>
                <a:spcPts val="672"/>
              </a:spcBef>
              <a:buFontTx/>
              <a:buNone/>
              <a:defRPr sz="2200" baseline="0">
                <a:solidFill>
                  <a:schemeClr val="tx1"/>
                </a:solidFill>
              </a:defRPr>
            </a:lvl8pPr>
            <a:lvl9pPr marL="0" indent="0" algn="l" defTabSz="932508">
              <a:lnSpc>
                <a:spcPct val="100000"/>
              </a:lnSpc>
              <a:spcBef>
                <a:spcPts val="672"/>
              </a:spcBef>
              <a:buFontTx/>
              <a:buNone/>
              <a:defRPr sz="2200" baseline="0">
                <a:solidFill>
                  <a:schemeClr val="tx1"/>
                </a:solidFill>
              </a:defRPr>
            </a:lvl9pPr>
          </a:lstStyle>
          <a:p>
            <a:r>
              <a:rPr lang="en-US" noProof="0"/>
              <a:t>Click to edit Master subtitle style</a:t>
            </a:r>
          </a:p>
        </p:txBody>
      </p:sp>
      <p:sp>
        <p:nvSpPr>
          <p:cNvPr id="13" name="Picture Placeholder 8">
            <a:extLst>
              <a:ext uri="{FF2B5EF4-FFF2-40B4-BE49-F238E27FC236}">
                <a16:creationId xmlns:a16="http://schemas.microsoft.com/office/drawing/2014/main" id="{182FB499-89AE-4177-A821-127E0BD7F722}"/>
              </a:ext>
            </a:extLst>
          </p:cNvPr>
          <p:cNvSpPr>
            <a:spLocks noGrp="1"/>
          </p:cNvSpPr>
          <p:nvPr>
            <p:ph type="pic" sz="quarter" idx="17" hasCustomPrompt="1"/>
          </p:nvPr>
        </p:nvSpPr>
        <p:spPr>
          <a:xfrm>
            <a:off x="5333683" y="3524"/>
            <a:ext cx="6858000" cy="6858000"/>
          </a:xfrm>
          <a:noFill/>
        </p:spPr>
        <p:txBody>
          <a:bodyPr tIns="1828800" anchor="t"/>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pic>
        <p:nvPicPr>
          <p:cNvPr id="7" name="Picture 6" descr="Microsoft Logo">
            <a:extLst>
              <a:ext uri="{FF2B5EF4-FFF2-40B4-BE49-F238E27FC236}">
                <a16:creationId xmlns:a16="http://schemas.microsoft.com/office/drawing/2014/main" id="{51699DFE-D91B-419A-9C49-C62CCBED7F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10" y="304800"/>
            <a:ext cx="2063191" cy="924737"/>
          </a:xfrm>
          <a:prstGeom prst="rect">
            <a:avLst/>
          </a:prstGeom>
        </p:spPr>
      </p:pic>
    </p:spTree>
    <p:extLst>
      <p:ext uri="{BB962C8B-B14F-4D97-AF65-F5344CB8AC3E}">
        <p14:creationId xmlns:p14="http://schemas.microsoft.com/office/powerpoint/2010/main" val="469663715"/>
      </p:ext>
    </p:extLst>
  </p:cSld>
  <p:clrMapOvr>
    <a:masterClrMapping/>
  </p:clrMapOvr>
  <p:extLst>
    <p:ext uri="{DCECCB84-F9BA-43D5-87BE-67443E8EF086}">
      <p15:sldGuideLst xmlns:p15="http://schemas.microsoft.com/office/powerpoint/2012/main">
        <p15:guide id="9" orient="horz" pos="2160">
          <p15:clr>
            <a:srgbClr val="547EBF"/>
          </p15:clr>
        </p15:guide>
        <p15:guide id="10" orient="horz" pos="1572">
          <p15:clr>
            <a:srgbClr val="547EBF"/>
          </p15:clr>
        </p15:guide>
        <p15:guide id="11" orient="horz" pos="2258">
          <p15:clr>
            <a:srgbClr val="547EBF"/>
          </p15:clr>
        </p15:guide>
        <p15:guide id="12" orient="horz" pos="2454">
          <p15:clr>
            <a:srgbClr val="547EBF"/>
          </p15:clr>
        </p15:guide>
        <p15:guide id="13" orient="horz" pos="2650">
          <p15:clr>
            <a:srgbClr val="547EBF"/>
          </p15:clr>
        </p15:guide>
        <p15:guide id="14" pos="3155">
          <p15:clr>
            <a:srgbClr val="547EBF"/>
          </p15:clr>
        </p15:guide>
        <p15:guide id="15" pos="413">
          <p15:clr>
            <a:srgbClr val="547EBF"/>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Slide Square Photo 2">
    <p:bg>
      <p:bgPr>
        <a:solidFill>
          <a:schemeClr val="bg1"/>
        </a:solidFill>
        <a:effectLst/>
      </p:bgPr>
    </p:bg>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FB5FE381-099C-4376-B457-AA59D20F15BF}"/>
              </a:ext>
              <a:ext uri="{C183D7F6-B498-43B3-948B-1728B52AA6E4}">
                <adec:decorative xmlns:adec="http://schemas.microsoft.com/office/drawing/2017/decorative" val="0"/>
              </a:ext>
            </a:extLst>
          </p:cNvPr>
          <p:cNvSpPr>
            <a:spLocks noGrp="1"/>
          </p:cNvSpPr>
          <p:nvPr>
            <p:ph type="ctrTitle"/>
          </p:nvPr>
        </p:nvSpPr>
        <p:spPr>
          <a:xfrm>
            <a:off x="655637" y="2487168"/>
            <a:ext cx="4352925" cy="1097280"/>
          </a:xfrm>
        </p:spPr>
        <p:txBody>
          <a:bodyPr bIns="45720" anchor="b">
            <a:noAutofit/>
          </a:bodyPr>
          <a:lstStyle>
            <a:lvl1pPr algn="l">
              <a:defRPr sz="3600">
                <a:solidFill>
                  <a:schemeClr val="tx1"/>
                </a:solidFill>
              </a:defRPr>
            </a:lvl1pPr>
          </a:lstStyle>
          <a:p>
            <a:r>
              <a:rPr lang="en-US" noProof="0"/>
              <a:t>Click to edit Master title style</a:t>
            </a:r>
          </a:p>
        </p:txBody>
      </p:sp>
      <p:sp>
        <p:nvSpPr>
          <p:cNvPr id="10" name="2 Subtitle">
            <a:extLst>
              <a:ext uri="{FF2B5EF4-FFF2-40B4-BE49-F238E27FC236}">
                <a16:creationId xmlns:a16="http://schemas.microsoft.com/office/drawing/2014/main" id="{D55E7899-E90B-4B88-95E2-00E3DAC8A7A7}"/>
              </a:ext>
              <a:ext uri="{C183D7F6-B498-43B3-948B-1728B52AA6E4}">
                <adec:decorative xmlns:adec="http://schemas.microsoft.com/office/drawing/2017/decorative" val="0"/>
              </a:ext>
            </a:extLst>
          </p:cNvPr>
          <p:cNvSpPr>
            <a:spLocks noGrp="1"/>
          </p:cNvSpPr>
          <p:nvPr>
            <p:ph type="subTitle" idx="1"/>
          </p:nvPr>
        </p:nvSpPr>
        <p:spPr>
          <a:xfrm>
            <a:off x="655638" y="3895090"/>
            <a:ext cx="4352924" cy="311150"/>
          </a:xfrm>
          <a:prstGeom prst="rect">
            <a:avLst/>
          </a:prstGeom>
        </p:spPr>
        <p:txBody>
          <a:bodyPr/>
          <a:lstStyle>
            <a:lvl1pPr marL="0" indent="0" algn="l" defTabSz="932688">
              <a:lnSpc>
                <a:spcPct val="100000"/>
              </a:lnSpc>
              <a:spcBef>
                <a:spcPts val="672"/>
              </a:spcBef>
              <a:buFontTx/>
              <a:buNone/>
              <a:defRPr sz="2200" baseline="0">
                <a:solidFill>
                  <a:schemeClr val="tx1"/>
                </a:solidFill>
              </a:defRPr>
            </a:lvl1pPr>
            <a:lvl2pPr marL="0" indent="0" algn="l" defTabSz="932688">
              <a:lnSpc>
                <a:spcPct val="100000"/>
              </a:lnSpc>
              <a:spcBef>
                <a:spcPts val="672"/>
              </a:spcBef>
              <a:buFontTx/>
              <a:buNone/>
              <a:defRPr sz="2200" baseline="0">
                <a:solidFill>
                  <a:schemeClr val="tx1"/>
                </a:solidFill>
              </a:defRPr>
            </a:lvl2pPr>
            <a:lvl3pPr marL="0" indent="0" algn="l" defTabSz="932688">
              <a:lnSpc>
                <a:spcPct val="100000"/>
              </a:lnSpc>
              <a:spcBef>
                <a:spcPts val="672"/>
              </a:spcBef>
              <a:buFontTx/>
              <a:buNone/>
              <a:defRPr sz="2200" baseline="0">
                <a:solidFill>
                  <a:schemeClr val="tx1"/>
                </a:solidFill>
              </a:defRPr>
            </a:lvl3pPr>
            <a:lvl4pPr marL="0" indent="0" algn="l" defTabSz="93268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688">
              <a:lnSpc>
                <a:spcPct val="100000"/>
              </a:lnSpc>
              <a:spcBef>
                <a:spcPts val="672"/>
              </a:spcBef>
              <a:buFontTx/>
              <a:buNone/>
              <a:defRPr sz="2200" baseline="0">
                <a:solidFill>
                  <a:schemeClr val="tx1"/>
                </a:solidFill>
              </a:defRPr>
            </a:lvl6pPr>
            <a:lvl7pPr marL="0" indent="0" algn="l" defTabSz="932688">
              <a:lnSpc>
                <a:spcPct val="100000"/>
              </a:lnSpc>
              <a:spcBef>
                <a:spcPts val="672"/>
              </a:spcBef>
              <a:buFontTx/>
              <a:buNone/>
              <a:defRPr sz="2200" baseline="0">
                <a:solidFill>
                  <a:schemeClr val="tx1"/>
                </a:solidFill>
              </a:defRPr>
            </a:lvl7pPr>
            <a:lvl8pPr marL="0" indent="0" algn="l" defTabSz="932688">
              <a:lnSpc>
                <a:spcPct val="100000"/>
              </a:lnSpc>
              <a:spcBef>
                <a:spcPts val="672"/>
              </a:spcBef>
              <a:buFontTx/>
              <a:buNone/>
              <a:defRPr sz="2200" baseline="0">
                <a:solidFill>
                  <a:schemeClr val="tx1"/>
                </a:solidFill>
              </a:defRPr>
            </a:lvl8pPr>
            <a:lvl9pPr marL="0" indent="0" algn="l" defTabSz="932688">
              <a:lnSpc>
                <a:spcPct val="100000"/>
              </a:lnSpc>
              <a:spcBef>
                <a:spcPts val="672"/>
              </a:spcBef>
              <a:buFontTx/>
              <a:buNone/>
              <a:defRPr sz="2200" baseline="0">
                <a:solidFill>
                  <a:schemeClr val="tx1"/>
                </a:solidFill>
              </a:defRPr>
            </a:lvl9pPr>
          </a:lstStyle>
          <a:p>
            <a:r>
              <a:rPr lang="en-US" noProof="0"/>
              <a:t>Click to edit Master subtitle style</a:t>
            </a:r>
          </a:p>
        </p:txBody>
      </p:sp>
      <p:pic>
        <p:nvPicPr>
          <p:cNvPr id="11" name="Picture 10" descr="Microsoft Logo">
            <a:extLst>
              <a:ext uri="{FF2B5EF4-FFF2-40B4-BE49-F238E27FC236}">
                <a16:creationId xmlns:a16="http://schemas.microsoft.com/office/drawing/2014/main" id="{FA86A238-F7CE-4162-8B00-2166F5ED25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9" y="304800"/>
            <a:ext cx="2063191" cy="924737"/>
          </a:xfrm>
          <a:prstGeom prst="rect">
            <a:avLst/>
          </a:prstGeom>
        </p:spPr>
      </p:pic>
      <p:sp>
        <p:nvSpPr>
          <p:cNvPr id="13" name="Picture Placeholder 8">
            <a:extLst>
              <a:ext uri="{FF2B5EF4-FFF2-40B4-BE49-F238E27FC236}">
                <a16:creationId xmlns:a16="http://schemas.microsoft.com/office/drawing/2014/main" id="{182FB499-89AE-4177-A821-127E0BD7F722}"/>
              </a:ext>
              <a:ext uri="{C183D7F6-B498-43B3-948B-1728B52AA6E4}">
                <adec:decorative xmlns:adec="http://schemas.microsoft.com/office/drawing/2017/decorative" val="1"/>
              </a:ext>
            </a:extLst>
          </p:cNvPr>
          <p:cNvSpPr>
            <a:spLocks noGrp="1"/>
          </p:cNvSpPr>
          <p:nvPr>
            <p:ph type="pic" sz="quarter" idx="17" hasCustomPrompt="1"/>
          </p:nvPr>
        </p:nvSpPr>
        <p:spPr>
          <a:xfrm>
            <a:off x="5333682" y="0"/>
            <a:ext cx="6858000" cy="6858000"/>
          </a:xfrm>
          <a:solidFill>
            <a:srgbClr val="243A5E"/>
          </a:solidFill>
        </p:spPr>
        <p:txBody>
          <a:bodyPr tIns="1828800" anchor="t"/>
          <a:lstStyle>
            <a:lvl1pPr marL="0" marR="0" indent="0" algn="ctr" defTabSz="93268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68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a:t> </a:t>
            </a:r>
          </a:p>
        </p:txBody>
      </p:sp>
    </p:spTree>
    <p:extLst>
      <p:ext uri="{BB962C8B-B14F-4D97-AF65-F5344CB8AC3E}">
        <p14:creationId xmlns:p14="http://schemas.microsoft.com/office/powerpoint/2010/main" val="2712771846"/>
      </p:ext>
    </p:extLst>
  </p:cSld>
  <p:clrMapOvr>
    <a:masterClrMapping/>
  </p:clrMapOvr>
  <p:extLst>
    <p:ext uri="{DCECCB84-F9BA-43D5-87BE-67443E8EF086}">
      <p15:sldGuideLst xmlns:p15="http://schemas.microsoft.com/office/powerpoint/2012/main">
        <p15:guide id="9" orient="horz" pos="2160">
          <p15:clr>
            <a:srgbClr val="547EBF"/>
          </p15:clr>
        </p15:guide>
        <p15:guide id="10" orient="horz" pos="1572">
          <p15:clr>
            <a:srgbClr val="547EBF"/>
          </p15:clr>
        </p15:guide>
        <p15:guide id="11" orient="horz" pos="2258">
          <p15:clr>
            <a:srgbClr val="547EBF"/>
          </p15:clr>
        </p15:guide>
        <p15:guide id="12" orient="horz" pos="2454">
          <p15:clr>
            <a:srgbClr val="547EBF"/>
          </p15:clr>
        </p15:guide>
        <p15:guide id="13" orient="horz" pos="2650">
          <p15:clr>
            <a:srgbClr val="547EBF"/>
          </p15:clr>
        </p15:guide>
        <p15:guide id="14" pos="3155">
          <p15:clr>
            <a:srgbClr val="547EBF"/>
          </p15:clr>
        </p15:guide>
        <p15:guide id="15" pos="413">
          <p15:clr>
            <a:srgbClr val="547EBF"/>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Title Slide Square Photo 1">
    <p:bg>
      <p:bgPr>
        <a:solidFill>
          <a:schemeClr val="tx2"/>
        </a:solidFill>
        <a:effectLst/>
      </p:bgPr>
    </p:bg>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FB5FE381-099C-4376-B457-AA59D20F15BF}"/>
              </a:ext>
            </a:extLst>
          </p:cNvPr>
          <p:cNvSpPr>
            <a:spLocks noGrp="1"/>
          </p:cNvSpPr>
          <p:nvPr>
            <p:ph type="ctrTitle"/>
          </p:nvPr>
        </p:nvSpPr>
        <p:spPr>
          <a:xfrm>
            <a:off x="655639" y="2487168"/>
            <a:ext cx="4352925" cy="1097280"/>
          </a:xfrm>
        </p:spPr>
        <p:txBody>
          <a:bodyPr bIns="45720" anchor="b">
            <a:noAutofit/>
          </a:bodyPr>
          <a:lstStyle>
            <a:lvl1pPr algn="l">
              <a:defRPr sz="3600">
                <a:solidFill>
                  <a:schemeClr val="bg1"/>
                </a:solidFill>
              </a:defRPr>
            </a:lvl1pPr>
          </a:lstStyle>
          <a:p>
            <a:r>
              <a:rPr lang="en-US" noProof="0"/>
              <a:t>Click to edit Master title style</a:t>
            </a:r>
          </a:p>
        </p:txBody>
      </p:sp>
      <p:sp>
        <p:nvSpPr>
          <p:cNvPr id="3" name="2 Subtitle">
            <a:extLst>
              <a:ext uri="{FF2B5EF4-FFF2-40B4-BE49-F238E27FC236}">
                <a16:creationId xmlns:a16="http://schemas.microsoft.com/office/drawing/2014/main" id="{24B82284-0B36-4B6A-8B07-D375444A511C}"/>
              </a:ext>
            </a:extLst>
          </p:cNvPr>
          <p:cNvSpPr>
            <a:spLocks noGrp="1"/>
          </p:cNvSpPr>
          <p:nvPr>
            <p:ph type="subTitle" idx="1"/>
          </p:nvPr>
        </p:nvSpPr>
        <p:spPr>
          <a:xfrm>
            <a:off x="655638" y="3895090"/>
            <a:ext cx="4352924" cy="311150"/>
          </a:xfrm>
          <a:prstGeom prst="rect">
            <a:avLst/>
          </a:prstGeom>
        </p:spPr>
        <p:txBody>
          <a:bodyPr/>
          <a:lstStyle>
            <a:lvl1pPr marL="0" indent="0" algn="l" defTabSz="932508">
              <a:lnSpc>
                <a:spcPct val="100000"/>
              </a:lnSpc>
              <a:spcBef>
                <a:spcPts val="672"/>
              </a:spcBef>
              <a:buFontTx/>
              <a:buNone/>
              <a:defRPr sz="2200" baseline="0">
                <a:solidFill>
                  <a:schemeClr val="bg1"/>
                </a:solidFill>
              </a:defRPr>
            </a:lvl1pPr>
            <a:lvl2pPr marL="0" indent="0" algn="l" defTabSz="932508">
              <a:lnSpc>
                <a:spcPct val="100000"/>
              </a:lnSpc>
              <a:spcBef>
                <a:spcPts val="672"/>
              </a:spcBef>
              <a:buFontTx/>
              <a:buNone/>
              <a:defRPr sz="2200" baseline="0">
                <a:solidFill>
                  <a:schemeClr val="bg1"/>
                </a:solidFill>
              </a:defRPr>
            </a:lvl2pPr>
            <a:lvl3pPr marL="0" indent="0" algn="l" defTabSz="932508">
              <a:lnSpc>
                <a:spcPct val="100000"/>
              </a:lnSpc>
              <a:spcBef>
                <a:spcPts val="672"/>
              </a:spcBef>
              <a:buFontTx/>
              <a:buNone/>
              <a:defRPr sz="2200" baseline="0">
                <a:solidFill>
                  <a:schemeClr val="bg1"/>
                </a:solidFill>
              </a:defRPr>
            </a:lvl3pPr>
            <a:lvl4pPr marL="0" indent="0" algn="l" defTabSz="932508">
              <a:lnSpc>
                <a:spcPct val="100000"/>
              </a:lnSpc>
              <a:spcBef>
                <a:spcPts val="672"/>
              </a:spcBef>
              <a:buFontTx/>
              <a:buNone/>
              <a:defRPr sz="2200" baseline="0">
                <a:solidFill>
                  <a:schemeClr val="bg1"/>
                </a:solidFill>
              </a:defRPr>
            </a:lvl4pPr>
            <a:lvl5pPr marL="0" indent="0" algn="l">
              <a:lnSpc>
                <a:spcPct val="110000"/>
              </a:lnSpc>
              <a:buNone/>
              <a:defRPr sz="2200" baseline="0">
                <a:solidFill>
                  <a:schemeClr val="bg1"/>
                </a:solidFill>
              </a:defRPr>
            </a:lvl5pPr>
            <a:lvl6pPr marL="0" indent="0" algn="l" defTabSz="932508">
              <a:lnSpc>
                <a:spcPct val="100000"/>
              </a:lnSpc>
              <a:spcBef>
                <a:spcPts val="672"/>
              </a:spcBef>
              <a:buFontTx/>
              <a:buNone/>
              <a:defRPr sz="2200" baseline="0">
                <a:solidFill>
                  <a:schemeClr val="bg1"/>
                </a:solidFill>
              </a:defRPr>
            </a:lvl6pPr>
            <a:lvl7pPr marL="0" indent="0" algn="l" defTabSz="932508">
              <a:lnSpc>
                <a:spcPct val="100000"/>
              </a:lnSpc>
              <a:spcBef>
                <a:spcPts val="672"/>
              </a:spcBef>
              <a:buFontTx/>
              <a:buNone/>
              <a:defRPr sz="2200" baseline="0">
                <a:solidFill>
                  <a:schemeClr val="bg1"/>
                </a:solidFill>
              </a:defRPr>
            </a:lvl7pPr>
            <a:lvl8pPr marL="0" indent="0" algn="l" defTabSz="932508">
              <a:lnSpc>
                <a:spcPct val="100000"/>
              </a:lnSpc>
              <a:spcBef>
                <a:spcPts val="672"/>
              </a:spcBef>
              <a:buFontTx/>
              <a:buNone/>
              <a:defRPr sz="2200" baseline="0">
                <a:solidFill>
                  <a:schemeClr val="bg1"/>
                </a:solidFill>
              </a:defRPr>
            </a:lvl8pPr>
            <a:lvl9pPr marL="0" indent="0" algn="l" defTabSz="932508">
              <a:lnSpc>
                <a:spcPct val="100000"/>
              </a:lnSpc>
              <a:spcBef>
                <a:spcPts val="672"/>
              </a:spcBef>
              <a:buFontTx/>
              <a:buNone/>
              <a:defRPr sz="2200" baseline="0">
                <a:solidFill>
                  <a:schemeClr val="bg1"/>
                </a:solidFill>
              </a:defRPr>
            </a:lvl9pPr>
          </a:lstStyle>
          <a:p>
            <a:r>
              <a:rPr lang="en-US" noProof="0"/>
              <a:t>Click to edit Master subtitle style</a:t>
            </a:r>
          </a:p>
        </p:txBody>
      </p:sp>
      <p:sp>
        <p:nvSpPr>
          <p:cNvPr id="12" name="Picture Placeholder 8">
            <a:extLst>
              <a:ext uri="{FF2B5EF4-FFF2-40B4-BE49-F238E27FC236}">
                <a16:creationId xmlns:a16="http://schemas.microsoft.com/office/drawing/2014/main" id="{B932132E-B617-4844-ABE7-BFFF16E12CCA}"/>
              </a:ext>
              <a:ext uri="{C183D7F6-B498-43B3-948B-1728B52AA6E4}">
                <adec:decorative xmlns:adec="http://schemas.microsoft.com/office/drawing/2017/decorative" val="1"/>
              </a:ext>
            </a:extLst>
          </p:cNvPr>
          <p:cNvSpPr>
            <a:spLocks noGrp="1"/>
          </p:cNvSpPr>
          <p:nvPr>
            <p:ph type="pic" sz="quarter" idx="17" hasCustomPrompt="1"/>
          </p:nvPr>
        </p:nvSpPr>
        <p:spPr>
          <a:xfrm>
            <a:off x="5333683" y="3524"/>
            <a:ext cx="6858000" cy="6854476"/>
          </a:xfrm>
          <a:solidFill>
            <a:srgbClr val="0078D4"/>
          </a:solidFill>
        </p:spPr>
        <p:txBody>
          <a:bodyPr tIns="1828800" anchor="t"/>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pic>
        <p:nvPicPr>
          <p:cNvPr id="8" name="Picture 7" descr="Microsoft Logo">
            <a:extLst>
              <a:ext uri="{FF2B5EF4-FFF2-40B4-BE49-F238E27FC236}">
                <a16:creationId xmlns:a16="http://schemas.microsoft.com/office/drawing/2014/main" id="{6D3EA099-AF81-4088-BC83-41746FB3C1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10" y="304800"/>
            <a:ext cx="2063191" cy="924737"/>
          </a:xfrm>
          <a:prstGeom prst="rect">
            <a:avLst/>
          </a:prstGeom>
        </p:spPr>
      </p:pic>
    </p:spTree>
    <p:extLst>
      <p:ext uri="{BB962C8B-B14F-4D97-AF65-F5344CB8AC3E}">
        <p14:creationId xmlns:p14="http://schemas.microsoft.com/office/powerpoint/2010/main" val="3762560666"/>
      </p:ext>
    </p:extLst>
  </p:cSld>
  <p:clrMapOvr>
    <a:masterClrMapping/>
  </p:clrMapOvr>
  <p:extLst>
    <p:ext uri="{DCECCB84-F9BA-43D5-87BE-67443E8EF086}">
      <p15:sldGuideLst xmlns:p15="http://schemas.microsoft.com/office/powerpoint/2012/main">
        <p15:guide id="8" orient="horz" pos="2160">
          <p15:clr>
            <a:srgbClr val="FFFFFF"/>
          </p15:clr>
        </p15:guide>
        <p15:guide id="9" pos="413">
          <p15:clr>
            <a:srgbClr val="FFFFFF"/>
          </p15:clr>
        </p15:guide>
        <p15:guide id="10" pos="3168">
          <p15:clr>
            <a:srgbClr val="FFFFFF"/>
          </p15:clr>
        </p15:guide>
        <p15:guide id="11" orient="horz" pos="1572">
          <p15:clr>
            <a:srgbClr val="FFFFFF"/>
          </p15:clr>
        </p15:guide>
        <p15:guide id="12" orient="horz" pos="2258">
          <p15:clr>
            <a:srgbClr val="FFFFFF"/>
          </p15:clr>
        </p15:guide>
        <p15:guide id="13" orient="horz" pos="2454">
          <p15:clr>
            <a:srgbClr val="FFFFFF"/>
          </p15:clr>
        </p15:guide>
        <p15:guide id="14" orient="horz" pos="2650">
          <p15:clr>
            <a:srgbClr val="FFFFFF"/>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Title Slide Square Photo 2">
    <p:bg>
      <p:bgPr>
        <a:solidFill>
          <a:schemeClr val="bg1"/>
        </a:solidFill>
        <a:effectLst/>
      </p:bgPr>
    </p:bg>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FB5FE381-099C-4376-B457-AA59D20F15BF}"/>
              </a:ext>
              <a:ext uri="{C183D7F6-B498-43B3-948B-1728B52AA6E4}">
                <adec:decorative xmlns:adec="http://schemas.microsoft.com/office/drawing/2017/decorative" val="0"/>
              </a:ext>
            </a:extLst>
          </p:cNvPr>
          <p:cNvSpPr>
            <a:spLocks noGrp="1"/>
          </p:cNvSpPr>
          <p:nvPr>
            <p:ph type="ctrTitle"/>
          </p:nvPr>
        </p:nvSpPr>
        <p:spPr>
          <a:xfrm>
            <a:off x="655638" y="2487168"/>
            <a:ext cx="4352925" cy="1097280"/>
          </a:xfrm>
        </p:spPr>
        <p:txBody>
          <a:bodyPr bIns="45720" anchor="b">
            <a:noAutofit/>
          </a:bodyPr>
          <a:lstStyle>
            <a:lvl1pPr algn="l">
              <a:defRPr sz="3600">
                <a:solidFill>
                  <a:schemeClr val="tx1"/>
                </a:solidFill>
              </a:defRPr>
            </a:lvl1pPr>
          </a:lstStyle>
          <a:p>
            <a:r>
              <a:rPr lang="en-US" noProof="0"/>
              <a:t>Click to edit Master title style</a:t>
            </a:r>
          </a:p>
        </p:txBody>
      </p:sp>
      <p:sp>
        <p:nvSpPr>
          <p:cNvPr id="10" name="2 Subtitle">
            <a:extLst>
              <a:ext uri="{FF2B5EF4-FFF2-40B4-BE49-F238E27FC236}">
                <a16:creationId xmlns:a16="http://schemas.microsoft.com/office/drawing/2014/main" id="{D55E7899-E90B-4B88-95E2-00E3DAC8A7A7}"/>
              </a:ext>
              <a:ext uri="{C183D7F6-B498-43B3-948B-1728B52AA6E4}">
                <adec:decorative xmlns:adec="http://schemas.microsoft.com/office/drawing/2017/decorative" val="0"/>
              </a:ext>
            </a:extLst>
          </p:cNvPr>
          <p:cNvSpPr>
            <a:spLocks noGrp="1"/>
          </p:cNvSpPr>
          <p:nvPr>
            <p:ph type="subTitle" idx="1"/>
          </p:nvPr>
        </p:nvSpPr>
        <p:spPr>
          <a:xfrm>
            <a:off x="655638" y="3895090"/>
            <a:ext cx="4352924" cy="311150"/>
          </a:xfrm>
          <a:prstGeom prst="rect">
            <a:avLst/>
          </a:prstGeom>
        </p:spPr>
        <p:txBody>
          <a:bodyPr/>
          <a:lstStyle>
            <a:lvl1pPr marL="0" indent="0" algn="l" defTabSz="932508">
              <a:lnSpc>
                <a:spcPct val="100000"/>
              </a:lnSpc>
              <a:spcBef>
                <a:spcPts val="672"/>
              </a:spcBef>
              <a:buFontTx/>
              <a:buNone/>
              <a:defRPr sz="2200" baseline="0">
                <a:solidFill>
                  <a:schemeClr val="tx1"/>
                </a:solidFill>
              </a:defRPr>
            </a:lvl1pPr>
            <a:lvl2pPr marL="0" indent="0" algn="l" defTabSz="932508">
              <a:lnSpc>
                <a:spcPct val="100000"/>
              </a:lnSpc>
              <a:spcBef>
                <a:spcPts val="672"/>
              </a:spcBef>
              <a:buFontTx/>
              <a:buNone/>
              <a:defRPr sz="2200" baseline="0">
                <a:solidFill>
                  <a:schemeClr val="tx1"/>
                </a:solidFill>
              </a:defRPr>
            </a:lvl2pPr>
            <a:lvl3pPr marL="0" indent="0" algn="l" defTabSz="932508">
              <a:lnSpc>
                <a:spcPct val="100000"/>
              </a:lnSpc>
              <a:spcBef>
                <a:spcPts val="672"/>
              </a:spcBef>
              <a:buFontTx/>
              <a:buNone/>
              <a:defRPr sz="2200" baseline="0">
                <a:solidFill>
                  <a:schemeClr val="tx1"/>
                </a:solidFill>
              </a:defRPr>
            </a:lvl3pPr>
            <a:lvl4pPr marL="0" indent="0" algn="l" defTabSz="93250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508">
              <a:lnSpc>
                <a:spcPct val="100000"/>
              </a:lnSpc>
              <a:spcBef>
                <a:spcPts val="672"/>
              </a:spcBef>
              <a:buFontTx/>
              <a:buNone/>
              <a:defRPr sz="2200" baseline="0">
                <a:solidFill>
                  <a:schemeClr val="tx1"/>
                </a:solidFill>
              </a:defRPr>
            </a:lvl6pPr>
            <a:lvl7pPr marL="0" indent="0" algn="l" defTabSz="932508">
              <a:lnSpc>
                <a:spcPct val="100000"/>
              </a:lnSpc>
              <a:spcBef>
                <a:spcPts val="672"/>
              </a:spcBef>
              <a:buFontTx/>
              <a:buNone/>
              <a:defRPr sz="2200" baseline="0">
                <a:solidFill>
                  <a:schemeClr val="tx1"/>
                </a:solidFill>
              </a:defRPr>
            </a:lvl7pPr>
            <a:lvl8pPr marL="0" indent="0" algn="l" defTabSz="932508">
              <a:lnSpc>
                <a:spcPct val="100000"/>
              </a:lnSpc>
              <a:spcBef>
                <a:spcPts val="672"/>
              </a:spcBef>
              <a:buFontTx/>
              <a:buNone/>
              <a:defRPr sz="2200" baseline="0">
                <a:solidFill>
                  <a:schemeClr val="tx1"/>
                </a:solidFill>
              </a:defRPr>
            </a:lvl8pPr>
            <a:lvl9pPr marL="0" indent="0" algn="l" defTabSz="932508">
              <a:lnSpc>
                <a:spcPct val="100000"/>
              </a:lnSpc>
              <a:spcBef>
                <a:spcPts val="672"/>
              </a:spcBef>
              <a:buFontTx/>
              <a:buNone/>
              <a:defRPr sz="2200" baseline="0">
                <a:solidFill>
                  <a:schemeClr val="tx1"/>
                </a:solidFill>
              </a:defRPr>
            </a:lvl9pPr>
          </a:lstStyle>
          <a:p>
            <a:r>
              <a:rPr lang="en-US" noProof="0"/>
              <a:t>Click to edit Master subtitle style</a:t>
            </a:r>
          </a:p>
        </p:txBody>
      </p:sp>
      <p:pic>
        <p:nvPicPr>
          <p:cNvPr id="11" name="Picture 10" descr="Microsoft Logo">
            <a:extLst>
              <a:ext uri="{FF2B5EF4-FFF2-40B4-BE49-F238E27FC236}">
                <a16:creationId xmlns:a16="http://schemas.microsoft.com/office/drawing/2014/main" id="{FA86A238-F7CE-4162-8B00-2166F5ED25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10" y="304800"/>
            <a:ext cx="2063191" cy="924737"/>
          </a:xfrm>
          <a:prstGeom prst="rect">
            <a:avLst/>
          </a:prstGeom>
        </p:spPr>
      </p:pic>
      <p:sp>
        <p:nvSpPr>
          <p:cNvPr id="13" name="Picture Placeholder 8">
            <a:extLst>
              <a:ext uri="{FF2B5EF4-FFF2-40B4-BE49-F238E27FC236}">
                <a16:creationId xmlns:a16="http://schemas.microsoft.com/office/drawing/2014/main" id="{182FB499-89AE-4177-A821-127E0BD7F722}"/>
              </a:ext>
              <a:ext uri="{C183D7F6-B498-43B3-948B-1728B52AA6E4}">
                <adec:decorative xmlns:adec="http://schemas.microsoft.com/office/drawing/2017/decorative" val="1"/>
              </a:ext>
            </a:extLst>
          </p:cNvPr>
          <p:cNvSpPr>
            <a:spLocks noGrp="1"/>
          </p:cNvSpPr>
          <p:nvPr>
            <p:ph type="pic" sz="quarter" idx="17" hasCustomPrompt="1"/>
          </p:nvPr>
        </p:nvSpPr>
        <p:spPr>
          <a:xfrm>
            <a:off x="5333683" y="0"/>
            <a:ext cx="6858000" cy="6858000"/>
          </a:xfrm>
          <a:solidFill>
            <a:srgbClr val="243A5E"/>
          </a:solidFill>
        </p:spPr>
        <p:txBody>
          <a:bodyPr tIns="1828800" anchor="t"/>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Tree>
    <p:extLst>
      <p:ext uri="{BB962C8B-B14F-4D97-AF65-F5344CB8AC3E}">
        <p14:creationId xmlns:p14="http://schemas.microsoft.com/office/powerpoint/2010/main" val="4225936694"/>
      </p:ext>
    </p:extLst>
  </p:cSld>
  <p:clrMapOvr>
    <a:masterClrMapping/>
  </p:clrMapOvr>
  <p:extLst>
    <p:ext uri="{DCECCB84-F9BA-43D5-87BE-67443E8EF086}">
      <p15:sldGuideLst xmlns:p15="http://schemas.microsoft.com/office/powerpoint/2012/main">
        <p15:guide id="9" orient="horz" pos="2160">
          <p15:clr>
            <a:srgbClr val="547EBF"/>
          </p15:clr>
        </p15:guide>
        <p15:guide id="10" orient="horz" pos="1572">
          <p15:clr>
            <a:srgbClr val="547EBF"/>
          </p15:clr>
        </p15:guide>
        <p15:guide id="11" orient="horz" pos="2258">
          <p15:clr>
            <a:srgbClr val="547EBF"/>
          </p15:clr>
        </p15:guide>
        <p15:guide id="12" orient="horz" pos="2454">
          <p15:clr>
            <a:srgbClr val="547EBF"/>
          </p15:clr>
        </p15:guide>
        <p15:guide id="13" orient="horz" pos="2650">
          <p15:clr>
            <a:srgbClr val="547EBF"/>
          </p15:clr>
        </p15:guide>
        <p15:guide id="14" pos="3155">
          <p15:clr>
            <a:srgbClr val="547EBF"/>
          </p15:clr>
        </p15:guide>
        <p15:guide id="15" pos="413">
          <p15:clr>
            <a:srgbClr val="547EBF"/>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tx2"/>
        </a:solidFill>
        <a:effectLst/>
      </p:bgPr>
    </p:bg>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17D53EF6-E97C-46E7-A9D5-30F96F1F21F3}"/>
              </a:ext>
              <a:ext uri="{C183D7F6-B498-43B3-948B-1728B52AA6E4}">
                <adec:decorative xmlns:adec="http://schemas.microsoft.com/office/drawing/2017/decorative" val="0"/>
              </a:ext>
            </a:extLst>
          </p:cNvPr>
          <p:cNvSpPr>
            <a:spLocks noGrp="1"/>
          </p:cNvSpPr>
          <p:nvPr>
            <p:ph type="title"/>
          </p:nvPr>
        </p:nvSpPr>
        <p:spPr>
          <a:xfrm>
            <a:off x="655639" y="2979777"/>
            <a:ext cx="9015411" cy="604798"/>
          </a:xfrm>
        </p:spPr>
        <p:txBody>
          <a:bodyPr vert="horz" lIns="0" tIns="0" rIns="0" bIns="45720" rtlCol="0" anchor="b">
            <a:noAutofit/>
          </a:bodyPr>
          <a:lstStyle>
            <a:lvl1pPr>
              <a:defRPr lang="en-GB" sz="3600" baseline="0" dirty="0">
                <a:solidFill>
                  <a:schemeClr val="bg1"/>
                </a:solidFill>
              </a:defRPr>
            </a:lvl1pPr>
          </a:lstStyle>
          <a:p>
            <a:pPr lvl="0"/>
            <a:r>
              <a:rPr lang="en-US" noProof="0"/>
              <a:t>Click to edit Master title style</a:t>
            </a:r>
          </a:p>
        </p:txBody>
      </p:sp>
      <p:sp>
        <p:nvSpPr>
          <p:cNvPr id="8" name="2 Subtitle">
            <a:extLst>
              <a:ext uri="{FF2B5EF4-FFF2-40B4-BE49-F238E27FC236}">
                <a16:creationId xmlns:a16="http://schemas.microsoft.com/office/drawing/2014/main" id="{16A44250-24E5-40C9-A0C6-F8F7E55B832B}"/>
              </a:ext>
              <a:ext uri="{C183D7F6-B498-43B3-948B-1728B52AA6E4}">
                <adec:decorative xmlns:adec="http://schemas.microsoft.com/office/drawing/2017/decorative" val="0"/>
              </a:ext>
            </a:extLst>
          </p:cNvPr>
          <p:cNvSpPr>
            <a:spLocks noGrp="1"/>
          </p:cNvSpPr>
          <p:nvPr>
            <p:ph type="subTitle" idx="1"/>
          </p:nvPr>
        </p:nvSpPr>
        <p:spPr>
          <a:xfrm>
            <a:off x="655638" y="3895090"/>
            <a:ext cx="9015730" cy="311150"/>
          </a:xfrm>
          <a:prstGeom prst="rect">
            <a:avLst/>
          </a:prstGeom>
        </p:spPr>
        <p:txBody>
          <a:bodyPr/>
          <a:lstStyle>
            <a:lvl1pPr marL="0" indent="0" algn="l" defTabSz="932508">
              <a:lnSpc>
                <a:spcPct val="100000"/>
              </a:lnSpc>
              <a:spcBef>
                <a:spcPts val="672"/>
              </a:spcBef>
              <a:buFontTx/>
              <a:buNone/>
              <a:defRPr sz="2200" baseline="0">
                <a:solidFill>
                  <a:schemeClr val="bg1"/>
                </a:solidFill>
              </a:defRPr>
            </a:lvl1pPr>
            <a:lvl2pPr marL="0" indent="0" algn="l" defTabSz="932508">
              <a:lnSpc>
                <a:spcPct val="100000"/>
              </a:lnSpc>
              <a:spcBef>
                <a:spcPts val="672"/>
              </a:spcBef>
              <a:buFontTx/>
              <a:buNone/>
              <a:defRPr sz="2200" baseline="0">
                <a:solidFill>
                  <a:schemeClr val="bg1"/>
                </a:solidFill>
              </a:defRPr>
            </a:lvl2pPr>
            <a:lvl3pPr marL="0" indent="0" algn="l" defTabSz="932508">
              <a:lnSpc>
                <a:spcPct val="100000"/>
              </a:lnSpc>
              <a:spcBef>
                <a:spcPts val="672"/>
              </a:spcBef>
              <a:buFontTx/>
              <a:buNone/>
              <a:defRPr sz="2200" baseline="0">
                <a:solidFill>
                  <a:schemeClr val="bg1"/>
                </a:solidFill>
              </a:defRPr>
            </a:lvl3pPr>
            <a:lvl4pPr marL="0" indent="0" algn="l" defTabSz="932508">
              <a:lnSpc>
                <a:spcPct val="100000"/>
              </a:lnSpc>
              <a:spcBef>
                <a:spcPts val="672"/>
              </a:spcBef>
              <a:buFontTx/>
              <a:buNone/>
              <a:defRPr sz="2200" baseline="0">
                <a:solidFill>
                  <a:schemeClr val="bg1"/>
                </a:solidFill>
              </a:defRPr>
            </a:lvl4pPr>
            <a:lvl5pPr marL="0" indent="0" algn="l">
              <a:lnSpc>
                <a:spcPct val="110000"/>
              </a:lnSpc>
              <a:buNone/>
              <a:defRPr sz="2200" baseline="0">
                <a:solidFill>
                  <a:schemeClr val="bg1"/>
                </a:solidFill>
              </a:defRPr>
            </a:lvl5pPr>
            <a:lvl6pPr marL="0" indent="0" algn="l" defTabSz="932508">
              <a:lnSpc>
                <a:spcPct val="100000"/>
              </a:lnSpc>
              <a:spcBef>
                <a:spcPts val="672"/>
              </a:spcBef>
              <a:buFontTx/>
              <a:buNone/>
              <a:defRPr sz="2200" baseline="0">
                <a:solidFill>
                  <a:schemeClr val="bg1"/>
                </a:solidFill>
              </a:defRPr>
            </a:lvl6pPr>
            <a:lvl7pPr marL="0" indent="0" algn="l" defTabSz="932508">
              <a:lnSpc>
                <a:spcPct val="100000"/>
              </a:lnSpc>
              <a:spcBef>
                <a:spcPts val="672"/>
              </a:spcBef>
              <a:buFontTx/>
              <a:buNone/>
              <a:defRPr sz="2200" baseline="0">
                <a:solidFill>
                  <a:schemeClr val="bg1"/>
                </a:solidFill>
              </a:defRPr>
            </a:lvl7pPr>
            <a:lvl8pPr marL="0" indent="0" algn="l" defTabSz="932508">
              <a:lnSpc>
                <a:spcPct val="100000"/>
              </a:lnSpc>
              <a:spcBef>
                <a:spcPts val="672"/>
              </a:spcBef>
              <a:buFontTx/>
              <a:buNone/>
              <a:defRPr sz="2200" baseline="0">
                <a:solidFill>
                  <a:schemeClr val="bg1"/>
                </a:solidFill>
              </a:defRPr>
            </a:lvl8pPr>
            <a:lvl9pPr marL="0" indent="0" algn="l" defTabSz="932508">
              <a:lnSpc>
                <a:spcPct val="100000"/>
              </a:lnSpc>
              <a:spcBef>
                <a:spcPts val="672"/>
              </a:spcBef>
              <a:buFontTx/>
              <a:buNone/>
              <a:defRPr sz="2200" baseline="0">
                <a:solidFill>
                  <a:schemeClr val="bg1"/>
                </a:solidFill>
              </a:defRPr>
            </a:lvl9pPr>
          </a:lstStyle>
          <a:p>
            <a:r>
              <a:rPr lang="en-US" noProof="0"/>
              <a:t>Click to edit Master subtitle style</a:t>
            </a:r>
          </a:p>
        </p:txBody>
      </p:sp>
      <p:pic>
        <p:nvPicPr>
          <p:cNvPr id="9" name="Picture 8" descr="Microsoft Logo">
            <a:extLst>
              <a:ext uri="{FF2B5EF4-FFF2-40B4-BE49-F238E27FC236}">
                <a16:creationId xmlns:a16="http://schemas.microsoft.com/office/drawing/2014/main" id="{E4589339-495F-4829-A639-599297D763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10" y="304800"/>
            <a:ext cx="2063191" cy="924737"/>
          </a:xfrm>
          <a:prstGeom prst="rect">
            <a:avLst/>
          </a:prstGeom>
        </p:spPr>
      </p:pic>
    </p:spTree>
    <p:extLst>
      <p:ext uri="{BB962C8B-B14F-4D97-AF65-F5344CB8AC3E}">
        <p14:creationId xmlns:p14="http://schemas.microsoft.com/office/powerpoint/2010/main" val="4271772535"/>
      </p:ext>
    </p:extLst>
  </p:cSld>
  <p:clrMapOvr>
    <a:masterClrMapping/>
  </p:clrMapOvr>
  <p:extLst>
    <p:ext uri="{DCECCB84-F9BA-43D5-87BE-67443E8EF086}">
      <p15:sldGuideLst xmlns:p15="http://schemas.microsoft.com/office/powerpoint/2012/main">
        <p15:guide id="1" pos="413">
          <p15:clr>
            <a:srgbClr val="FFFFFF"/>
          </p15:clr>
        </p15:guide>
        <p15:guide id="2" pos="6092">
          <p15:clr>
            <a:srgbClr val="FFFFFF"/>
          </p15:clr>
        </p15:guide>
        <p15:guide id="3" orient="horz" pos="2160">
          <p15:clr>
            <a:srgbClr val="FFFFFF"/>
          </p15:clr>
        </p15:guide>
        <p15:guide id="4" orient="horz" pos="1866">
          <p15:clr>
            <a:srgbClr val="FFFFFF"/>
          </p15:clr>
        </p15:guide>
        <p15:guide id="5" orient="horz" pos="2258">
          <p15:clr>
            <a:srgbClr val="FFFFFF"/>
          </p15:clr>
        </p15:guide>
        <p15:guide id="6" orient="horz" pos="2454">
          <p15:clr>
            <a:srgbClr val="FFFFFF"/>
          </p15:clr>
        </p15:guide>
        <p15:guide id="7" orient="horz" pos="2650">
          <p15:clr>
            <a:srgbClr val="FFFFFF"/>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itle Slide 2">
    <p:bg>
      <p:bgPr>
        <a:solidFill>
          <a:schemeClr val="bg1"/>
        </a:solidFill>
        <a:effectLst/>
      </p:bgPr>
    </p:bg>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17D53EF6-E97C-46E7-A9D5-30F96F1F21F3}"/>
              </a:ext>
            </a:extLst>
          </p:cNvPr>
          <p:cNvSpPr>
            <a:spLocks noGrp="1"/>
          </p:cNvSpPr>
          <p:nvPr>
            <p:ph type="title"/>
          </p:nvPr>
        </p:nvSpPr>
        <p:spPr>
          <a:xfrm>
            <a:off x="655638" y="2979778"/>
            <a:ext cx="9015412" cy="604797"/>
          </a:xfrm>
        </p:spPr>
        <p:txBody>
          <a:bodyPr vert="horz" lIns="0" tIns="0" rIns="0" bIns="45720" rtlCol="0" anchor="b">
            <a:noAutofit/>
          </a:bodyPr>
          <a:lstStyle>
            <a:lvl1pPr>
              <a:defRPr lang="en-GB" sz="3600" baseline="0" dirty="0"/>
            </a:lvl1pPr>
          </a:lstStyle>
          <a:p>
            <a:pPr lvl="0"/>
            <a:r>
              <a:rPr lang="en-US" noProof="0"/>
              <a:t>Click to edit Master title style</a:t>
            </a:r>
          </a:p>
        </p:txBody>
      </p:sp>
      <p:sp>
        <p:nvSpPr>
          <p:cNvPr id="10" name="2 Subtitle">
            <a:extLst>
              <a:ext uri="{FF2B5EF4-FFF2-40B4-BE49-F238E27FC236}">
                <a16:creationId xmlns:a16="http://schemas.microsoft.com/office/drawing/2014/main" id="{EBA27D59-8026-4A20-9B79-094DBDACB810}"/>
              </a:ext>
            </a:extLst>
          </p:cNvPr>
          <p:cNvSpPr>
            <a:spLocks noGrp="1"/>
          </p:cNvSpPr>
          <p:nvPr>
            <p:ph type="subTitle" idx="1"/>
          </p:nvPr>
        </p:nvSpPr>
        <p:spPr>
          <a:xfrm>
            <a:off x="655638" y="3895090"/>
            <a:ext cx="9015730" cy="311150"/>
          </a:xfrm>
          <a:prstGeom prst="rect">
            <a:avLst/>
          </a:prstGeom>
        </p:spPr>
        <p:txBody>
          <a:bodyPr/>
          <a:lstStyle>
            <a:lvl1pPr marL="0" indent="0" algn="l" defTabSz="932508">
              <a:lnSpc>
                <a:spcPct val="100000"/>
              </a:lnSpc>
              <a:spcBef>
                <a:spcPts val="672"/>
              </a:spcBef>
              <a:buFontTx/>
              <a:buNone/>
              <a:defRPr sz="2200" baseline="0">
                <a:solidFill>
                  <a:schemeClr val="tx1"/>
                </a:solidFill>
              </a:defRPr>
            </a:lvl1pPr>
            <a:lvl2pPr marL="0" indent="0" algn="l" defTabSz="932508">
              <a:lnSpc>
                <a:spcPct val="100000"/>
              </a:lnSpc>
              <a:spcBef>
                <a:spcPts val="672"/>
              </a:spcBef>
              <a:buFontTx/>
              <a:buNone/>
              <a:defRPr sz="2200" baseline="0">
                <a:solidFill>
                  <a:schemeClr val="tx1"/>
                </a:solidFill>
              </a:defRPr>
            </a:lvl2pPr>
            <a:lvl3pPr marL="0" indent="0" algn="l" defTabSz="932508">
              <a:lnSpc>
                <a:spcPct val="100000"/>
              </a:lnSpc>
              <a:spcBef>
                <a:spcPts val="672"/>
              </a:spcBef>
              <a:buFontTx/>
              <a:buNone/>
              <a:defRPr sz="2200" baseline="0">
                <a:solidFill>
                  <a:schemeClr val="tx1"/>
                </a:solidFill>
              </a:defRPr>
            </a:lvl3pPr>
            <a:lvl4pPr marL="0" indent="0" algn="l" defTabSz="93250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508">
              <a:lnSpc>
                <a:spcPct val="100000"/>
              </a:lnSpc>
              <a:spcBef>
                <a:spcPts val="672"/>
              </a:spcBef>
              <a:buFontTx/>
              <a:buNone/>
              <a:defRPr sz="2200" baseline="0">
                <a:solidFill>
                  <a:schemeClr val="tx1"/>
                </a:solidFill>
              </a:defRPr>
            </a:lvl6pPr>
            <a:lvl7pPr marL="0" indent="0" algn="l" defTabSz="932508">
              <a:lnSpc>
                <a:spcPct val="100000"/>
              </a:lnSpc>
              <a:spcBef>
                <a:spcPts val="672"/>
              </a:spcBef>
              <a:buFontTx/>
              <a:buNone/>
              <a:defRPr sz="2200" baseline="0">
                <a:solidFill>
                  <a:schemeClr val="tx1"/>
                </a:solidFill>
              </a:defRPr>
            </a:lvl7pPr>
            <a:lvl8pPr marL="0" indent="0" algn="l" defTabSz="932508">
              <a:lnSpc>
                <a:spcPct val="100000"/>
              </a:lnSpc>
              <a:spcBef>
                <a:spcPts val="672"/>
              </a:spcBef>
              <a:buFontTx/>
              <a:buNone/>
              <a:defRPr sz="2200" baseline="0">
                <a:solidFill>
                  <a:schemeClr val="tx1"/>
                </a:solidFill>
              </a:defRPr>
            </a:lvl8pPr>
            <a:lvl9pPr marL="0" indent="0" algn="l" defTabSz="932508">
              <a:lnSpc>
                <a:spcPct val="100000"/>
              </a:lnSpc>
              <a:spcBef>
                <a:spcPts val="672"/>
              </a:spcBef>
              <a:buFontTx/>
              <a:buNone/>
              <a:defRPr sz="2200" baseline="0">
                <a:solidFill>
                  <a:schemeClr val="tx1"/>
                </a:solidFill>
              </a:defRPr>
            </a:lvl9pPr>
          </a:lstStyle>
          <a:p>
            <a:r>
              <a:rPr lang="en-US" noProof="0"/>
              <a:t>Click to edit Master subtitle style</a:t>
            </a:r>
          </a:p>
        </p:txBody>
      </p:sp>
      <p:pic>
        <p:nvPicPr>
          <p:cNvPr id="8" name="Picture 7" descr="Microsoft Logo">
            <a:extLst>
              <a:ext uri="{FF2B5EF4-FFF2-40B4-BE49-F238E27FC236}">
                <a16:creationId xmlns:a16="http://schemas.microsoft.com/office/drawing/2014/main" id="{1B752D83-5EC4-4ADA-A02A-6E618B8BC5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10" y="304800"/>
            <a:ext cx="2063191" cy="924737"/>
          </a:xfrm>
          <a:prstGeom prst="rect">
            <a:avLst/>
          </a:prstGeom>
        </p:spPr>
      </p:pic>
    </p:spTree>
    <p:extLst>
      <p:ext uri="{BB962C8B-B14F-4D97-AF65-F5344CB8AC3E}">
        <p14:creationId xmlns:p14="http://schemas.microsoft.com/office/powerpoint/2010/main" val="491923072"/>
      </p:ext>
    </p:extLst>
  </p:cSld>
  <p:clrMapOvr>
    <a:masterClrMapping/>
  </p:clrMapOvr>
  <p:extLst>
    <p:ext uri="{DCECCB84-F9BA-43D5-87BE-67443E8EF086}">
      <p15:sldGuideLst xmlns:p15="http://schemas.microsoft.com/office/powerpoint/2012/main">
        <p15:guide id="9" orient="horz" pos="2160">
          <p15:clr>
            <a:srgbClr val="A4A3A4"/>
          </p15:clr>
        </p15:guide>
        <p15:guide id="10" orient="horz" pos="2258">
          <p15:clr>
            <a:srgbClr val="547EBF"/>
          </p15:clr>
        </p15:guide>
        <p15:guide id="11" orient="horz" pos="1866">
          <p15:clr>
            <a:srgbClr val="547EBF"/>
          </p15:clr>
        </p15:guide>
        <p15:guide id="12" orient="horz" pos="2650">
          <p15:clr>
            <a:srgbClr val="547EBF"/>
          </p15:clr>
        </p15:guide>
        <p15:guide id="13" orient="horz" pos="2454">
          <p15:clr>
            <a:srgbClr val="547EBF"/>
          </p15:clr>
        </p15:guide>
        <p15:guide id="14" pos="413">
          <p15:clr>
            <a:srgbClr val="547EBF"/>
          </p15:clr>
        </p15:guide>
        <p15:guide id="15" pos="6092">
          <p15:clr>
            <a:srgbClr val="547EBF"/>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BA75DCF9-2114-4543-8491-DC0390D875DB}"/>
              </a:ext>
            </a:extLst>
          </p:cNvPr>
          <p:cNvSpPr>
            <a:spLocks noGrp="1"/>
          </p:cNvSpPr>
          <p:nvPr>
            <p:ph type="title"/>
          </p:nvPr>
        </p:nvSpPr>
        <p:spPr>
          <a:xfrm>
            <a:off x="655639" y="320040"/>
            <a:ext cx="10880725" cy="461665"/>
          </a:xfrm>
          <a:solidFill>
            <a:schemeClr val="bg1"/>
          </a:solidFill>
        </p:spPr>
        <p:txBody>
          <a:bodyPr/>
          <a:lstStyle>
            <a:lvl1pPr>
              <a:defRPr/>
            </a:lvl1pPr>
          </a:lstStyle>
          <a:p>
            <a:r>
              <a:rPr lang="en-US" noProof="0"/>
              <a:t>Click to edit Master title style</a:t>
            </a:r>
          </a:p>
        </p:txBody>
      </p:sp>
      <p:sp>
        <p:nvSpPr>
          <p:cNvPr id="7" name="3 Content Placeholder">
            <a:extLst>
              <a:ext uri="{FF2B5EF4-FFF2-40B4-BE49-F238E27FC236}">
                <a16:creationId xmlns:a16="http://schemas.microsoft.com/office/drawing/2014/main" id="{67FFA91E-2F74-4D40-9DCA-2240811B5980}"/>
              </a:ext>
              <a:ext uri="{C183D7F6-B498-43B3-948B-1728B52AA6E4}">
                <adec:decorative xmlns:adec="http://schemas.microsoft.com/office/drawing/2017/decorative" val="0"/>
              </a:ext>
            </a:extLst>
          </p:cNvPr>
          <p:cNvSpPr>
            <a:spLocks noGrp="1"/>
          </p:cNvSpPr>
          <p:nvPr>
            <p:ph sz="quarter" idx="13"/>
          </p:nvPr>
        </p:nvSpPr>
        <p:spPr>
          <a:xfrm>
            <a:off x="655638" y="1408115"/>
            <a:ext cx="10880726" cy="4819650"/>
          </a:xfrm>
          <a:prstGeom prst="rect">
            <a:avLst/>
          </a:prstGeom>
        </p:spPr>
        <p:txBody>
          <a:bodyPr/>
          <a:lstStyle>
            <a:lvl1pPr>
              <a:defRPr sz="2400"/>
            </a:lvl1pPr>
            <a:lvl5pP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007520701"/>
      </p:ext>
    </p:extLst>
  </p:cSld>
  <p:clrMapOvr>
    <a:masterClrMapping/>
  </p:clrMapOvr>
  <p:extLst>
    <p:ext uri="{DCECCB84-F9BA-43D5-87BE-67443E8EF086}">
      <p15:sldGuideLst xmlns:p15="http://schemas.microsoft.com/office/powerpoint/2012/main">
        <p15:guide id="1" orient="horz" pos="880">
          <p15:clr>
            <a:srgbClr val="547EBF"/>
          </p15:clr>
        </p15:guide>
        <p15:guide id="2" orient="horz" pos="3923">
          <p15:clr>
            <a:srgbClr val="547EBF"/>
          </p15:clr>
        </p15:guide>
        <p15:guide id="3" orient="horz" pos="789">
          <p15:clr>
            <a:srgbClr val="547EBF"/>
          </p15:clr>
        </p15:guide>
        <p15:guide id="4" orient="horz" pos="202">
          <p15:clr>
            <a:srgbClr val="547EBF"/>
          </p15:clr>
        </p15:guide>
        <p15:guide id="5" orient="horz" pos="495">
          <p15:clr>
            <a:srgbClr val="547EBF"/>
          </p15:clr>
        </p15:guide>
        <p15:guide id="6" pos="384">
          <p15:clr>
            <a:srgbClr val="547EBF"/>
          </p15:clr>
        </p15:guide>
        <p15:guide id="7" pos="7267">
          <p15:clr>
            <a:srgbClr val="547EBF"/>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itle - Subtitle and Content">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BA75DCF9-2114-4543-8491-DC0390D875DB}"/>
              </a:ext>
            </a:extLst>
          </p:cNvPr>
          <p:cNvSpPr>
            <a:spLocks noGrp="1"/>
          </p:cNvSpPr>
          <p:nvPr>
            <p:ph type="title"/>
          </p:nvPr>
        </p:nvSpPr>
        <p:spPr>
          <a:xfrm>
            <a:off x="655639" y="320040"/>
            <a:ext cx="10880725" cy="461665"/>
          </a:xfrm>
          <a:solidFill>
            <a:schemeClr val="bg1"/>
          </a:solidFill>
        </p:spPr>
        <p:txBody>
          <a:bodyPr/>
          <a:lstStyle>
            <a:lvl1pPr>
              <a:defRPr/>
            </a:lvl1pPr>
          </a:lstStyle>
          <a:p>
            <a:r>
              <a:rPr lang="en-US" noProof="0"/>
              <a:t>Click to edit Master title style</a:t>
            </a:r>
          </a:p>
        </p:txBody>
      </p:sp>
      <p:sp>
        <p:nvSpPr>
          <p:cNvPr id="8" name="2 Subtitle">
            <a:extLst>
              <a:ext uri="{FF2B5EF4-FFF2-40B4-BE49-F238E27FC236}">
                <a16:creationId xmlns:a16="http://schemas.microsoft.com/office/drawing/2014/main" id="{C7C3AFAE-72AD-4B70-BB9C-37420C66D458}"/>
              </a:ext>
            </a:extLst>
          </p:cNvPr>
          <p:cNvSpPr>
            <a:spLocks noGrp="1"/>
          </p:cNvSpPr>
          <p:nvPr>
            <p:ph type="subTitle" idx="1"/>
          </p:nvPr>
        </p:nvSpPr>
        <p:spPr>
          <a:xfrm>
            <a:off x="655638" y="786383"/>
            <a:ext cx="10880725" cy="461665"/>
          </a:xfrm>
          <a:prstGeom prst="rect">
            <a:avLst/>
          </a:prstGeom>
        </p:spPr>
        <p:txBody>
          <a:bodyPr>
            <a:normAutofit/>
          </a:bodyPr>
          <a:lstStyle>
            <a:lvl1pPr marL="0" indent="0" algn="l" defTabSz="932508">
              <a:lnSpc>
                <a:spcPct val="100000"/>
              </a:lnSpc>
              <a:spcBef>
                <a:spcPts val="672"/>
              </a:spcBef>
              <a:buFontTx/>
              <a:buNone/>
              <a:defRPr sz="2000" baseline="0">
                <a:solidFill>
                  <a:schemeClr val="tx1"/>
                </a:solidFill>
              </a:defRPr>
            </a:lvl1pPr>
            <a:lvl2pPr marL="0" indent="0" algn="l" defTabSz="932508">
              <a:lnSpc>
                <a:spcPct val="100000"/>
              </a:lnSpc>
              <a:spcBef>
                <a:spcPts val="672"/>
              </a:spcBef>
              <a:buFontTx/>
              <a:buNone/>
              <a:defRPr sz="2200" baseline="0">
                <a:solidFill>
                  <a:schemeClr val="tx1"/>
                </a:solidFill>
              </a:defRPr>
            </a:lvl2pPr>
            <a:lvl3pPr marL="0" indent="0" algn="l" defTabSz="932508">
              <a:lnSpc>
                <a:spcPct val="100000"/>
              </a:lnSpc>
              <a:spcBef>
                <a:spcPts val="672"/>
              </a:spcBef>
              <a:buFontTx/>
              <a:buNone/>
              <a:defRPr sz="2200" baseline="0">
                <a:solidFill>
                  <a:schemeClr val="tx1"/>
                </a:solidFill>
              </a:defRPr>
            </a:lvl3pPr>
            <a:lvl4pPr marL="0" indent="0" algn="l" defTabSz="93250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508">
              <a:lnSpc>
                <a:spcPct val="100000"/>
              </a:lnSpc>
              <a:spcBef>
                <a:spcPts val="672"/>
              </a:spcBef>
              <a:buFontTx/>
              <a:buNone/>
              <a:defRPr sz="2200" baseline="0">
                <a:solidFill>
                  <a:schemeClr val="tx1"/>
                </a:solidFill>
              </a:defRPr>
            </a:lvl6pPr>
            <a:lvl7pPr marL="0" indent="0" algn="l" defTabSz="932508">
              <a:lnSpc>
                <a:spcPct val="100000"/>
              </a:lnSpc>
              <a:spcBef>
                <a:spcPts val="672"/>
              </a:spcBef>
              <a:buFontTx/>
              <a:buNone/>
              <a:defRPr sz="2200" baseline="0">
                <a:solidFill>
                  <a:schemeClr val="tx1"/>
                </a:solidFill>
              </a:defRPr>
            </a:lvl7pPr>
            <a:lvl8pPr marL="0" indent="0" algn="l" defTabSz="932508">
              <a:lnSpc>
                <a:spcPct val="100000"/>
              </a:lnSpc>
              <a:spcBef>
                <a:spcPts val="672"/>
              </a:spcBef>
              <a:buFontTx/>
              <a:buNone/>
              <a:defRPr sz="2200" baseline="0">
                <a:solidFill>
                  <a:schemeClr val="tx1"/>
                </a:solidFill>
              </a:defRPr>
            </a:lvl8pPr>
            <a:lvl9pPr marL="0" indent="0" algn="l" defTabSz="932508">
              <a:lnSpc>
                <a:spcPct val="100000"/>
              </a:lnSpc>
              <a:spcBef>
                <a:spcPts val="672"/>
              </a:spcBef>
              <a:buFontTx/>
              <a:buNone/>
              <a:defRPr sz="2200" baseline="0">
                <a:solidFill>
                  <a:schemeClr val="tx1"/>
                </a:solidFill>
              </a:defRPr>
            </a:lvl9pPr>
          </a:lstStyle>
          <a:p>
            <a:r>
              <a:rPr lang="en-US" noProof="0"/>
              <a:t>Click to edit Master subtitle style</a:t>
            </a:r>
          </a:p>
        </p:txBody>
      </p:sp>
      <p:sp>
        <p:nvSpPr>
          <p:cNvPr id="7" name="3 Content Placeholder">
            <a:extLst>
              <a:ext uri="{FF2B5EF4-FFF2-40B4-BE49-F238E27FC236}">
                <a16:creationId xmlns:a16="http://schemas.microsoft.com/office/drawing/2014/main" id="{67FFA91E-2F74-4D40-9DCA-2240811B5980}"/>
              </a:ext>
              <a:ext uri="{C183D7F6-B498-43B3-948B-1728B52AA6E4}">
                <adec:decorative xmlns:adec="http://schemas.microsoft.com/office/drawing/2017/decorative" val="0"/>
              </a:ext>
            </a:extLst>
          </p:cNvPr>
          <p:cNvSpPr>
            <a:spLocks noGrp="1"/>
          </p:cNvSpPr>
          <p:nvPr>
            <p:ph sz="quarter" idx="13"/>
          </p:nvPr>
        </p:nvSpPr>
        <p:spPr>
          <a:xfrm>
            <a:off x="655638" y="1408115"/>
            <a:ext cx="10880726" cy="4819650"/>
          </a:xfrm>
          <a:prstGeom prst="rect">
            <a:avLst/>
          </a:prstGeom>
        </p:spPr>
        <p:txBody>
          <a:bodyPr/>
          <a:lstStyle>
            <a:lvl1pPr>
              <a:defRPr sz="2400"/>
            </a:lvl1pPr>
            <a:lvl5pP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810743352"/>
      </p:ext>
    </p:extLst>
  </p:cSld>
  <p:clrMapOvr>
    <a:masterClrMapping/>
  </p:clrMapOvr>
  <p:extLst>
    <p:ext uri="{DCECCB84-F9BA-43D5-87BE-67443E8EF086}">
      <p15:sldGuideLst xmlns:p15="http://schemas.microsoft.com/office/powerpoint/2012/main">
        <p15:guide id="1" orient="horz" pos="880">
          <p15:clr>
            <a:srgbClr val="547EBF"/>
          </p15:clr>
        </p15:guide>
        <p15:guide id="2" orient="horz" pos="3923">
          <p15:clr>
            <a:srgbClr val="547EBF"/>
          </p15:clr>
        </p15:guide>
        <p15:guide id="3" orient="horz" pos="789">
          <p15:clr>
            <a:srgbClr val="547EBF"/>
          </p15:clr>
        </p15:guide>
        <p15:guide id="4" orient="horz" pos="202">
          <p15:clr>
            <a:srgbClr val="547EBF"/>
          </p15:clr>
        </p15:guide>
        <p15:guide id="5" orient="horz" pos="495">
          <p15:clr>
            <a:srgbClr val="547EBF"/>
          </p15:clr>
        </p15:guide>
        <p15:guide id="6" pos="384">
          <p15:clr>
            <a:srgbClr val="547EBF"/>
          </p15:clr>
        </p15:guide>
        <p15:guide id="7" pos="7267">
          <p15:clr>
            <a:srgbClr val="547EBF"/>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BA75DCF9-2114-4543-8491-DC0390D875DB}"/>
              </a:ext>
            </a:extLst>
          </p:cNvPr>
          <p:cNvSpPr>
            <a:spLocks noGrp="1"/>
          </p:cNvSpPr>
          <p:nvPr>
            <p:ph type="title"/>
          </p:nvPr>
        </p:nvSpPr>
        <p:spPr>
          <a:xfrm>
            <a:off x="655639" y="320040"/>
            <a:ext cx="10880725" cy="461665"/>
          </a:xfrm>
          <a:solidFill>
            <a:schemeClr val="bg1"/>
          </a:solidFill>
        </p:spPr>
        <p:txBody>
          <a:bodyPr/>
          <a:lstStyle>
            <a:lvl1pPr>
              <a:defRPr/>
            </a:lvl1pPr>
          </a:lstStyle>
          <a:p>
            <a:r>
              <a:rPr lang="en-US" noProof="0"/>
              <a:t>Click to edit Master title style</a:t>
            </a:r>
          </a:p>
        </p:txBody>
      </p:sp>
      <p:sp>
        <p:nvSpPr>
          <p:cNvPr id="7" name="3 Content Placeholder">
            <a:extLst>
              <a:ext uri="{FF2B5EF4-FFF2-40B4-BE49-F238E27FC236}">
                <a16:creationId xmlns:a16="http://schemas.microsoft.com/office/drawing/2014/main" id="{67FFA91E-2F74-4D40-9DCA-2240811B5980}"/>
              </a:ext>
              <a:ext uri="{C183D7F6-B498-43B3-948B-1728B52AA6E4}">
                <adec:decorative xmlns:adec="http://schemas.microsoft.com/office/drawing/2017/decorative" val="0"/>
              </a:ext>
            </a:extLst>
          </p:cNvPr>
          <p:cNvSpPr>
            <a:spLocks noGrp="1"/>
          </p:cNvSpPr>
          <p:nvPr>
            <p:ph sz="quarter" idx="13"/>
          </p:nvPr>
        </p:nvSpPr>
        <p:spPr>
          <a:xfrm>
            <a:off x="655638" y="1408115"/>
            <a:ext cx="10880726" cy="4819650"/>
          </a:xfrm>
          <a:prstGeom prst="rect">
            <a:avLst/>
          </a:prstGeom>
        </p:spPr>
        <p:txBody>
          <a:bodyPr/>
          <a:lstStyle>
            <a:lvl1pPr marL="0" indent="0">
              <a:buNone/>
              <a:defRPr sz="2400"/>
            </a:lvl1pPr>
            <a:lvl2pPr marL="310836" indent="0">
              <a:buNone/>
              <a:defRPr/>
            </a:lvl2pPr>
            <a:lvl3pPr marL="621673" indent="0">
              <a:buNone/>
              <a:defRPr/>
            </a:lvl3pPr>
            <a:lvl4pPr marL="932508" indent="0">
              <a:buNone/>
              <a:defRPr/>
            </a:lvl4pPr>
            <a:lvl5pPr marL="1225060" indent="0">
              <a:buNone/>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450201745"/>
      </p:ext>
    </p:extLst>
  </p:cSld>
  <p:clrMapOvr>
    <a:masterClrMapping/>
  </p:clrMapOvr>
  <p:extLst>
    <p:ext uri="{DCECCB84-F9BA-43D5-87BE-67443E8EF086}">
      <p15:sldGuideLst xmlns:p15="http://schemas.microsoft.com/office/powerpoint/2012/main">
        <p15:guide id="1" orient="horz" pos="887">
          <p15:clr>
            <a:srgbClr val="547EBF"/>
          </p15:clr>
        </p15:guide>
        <p15:guide id="2" orient="horz" pos="3923">
          <p15:clr>
            <a:srgbClr val="547EBF"/>
          </p15:clr>
        </p15:guide>
        <p15:guide id="3" orient="horz" pos="789">
          <p15:clr>
            <a:srgbClr val="547EBF"/>
          </p15:clr>
        </p15:guide>
        <p15:guide id="4" orient="horz" pos="202">
          <p15:clr>
            <a:srgbClr val="547EBF"/>
          </p15:clr>
        </p15:guide>
        <p15:guide id="5" orient="horz" pos="495">
          <p15:clr>
            <a:srgbClr val="547EBF"/>
          </p15:clr>
        </p15:guide>
        <p15:guide id="6" pos="384">
          <p15:clr>
            <a:srgbClr val="547EBF"/>
          </p15:clr>
        </p15:guide>
        <p15:guide id="7" pos="7267">
          <p15:clr>
            <a:srgbClr val="547EBF"/>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itle - Subtitle &amp; Non-bulleted text">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BA75DCF9-2114-4543-8491-DC0390D875DB}"/>
              </a:ext>
            </a:extLst>
          </p:cNvPr>
          <p:cNvSpPr>
            <a:spLocks noGrp="1"/>
          </p:cNvSpPr>
          <p:nvPr>
            <p:ph type="title"/>
          </p:nvPr>
        </p:nvSpPr>
        <p:spPr>
          <a:xfrm>
            <a:off x="655639" y="320040"/>
            <a:ext cx="10880725" cy="461665"/>
          </a:xfrm>
          <a:solidFill>
            <a:schemeClr val="bg1"/>
          </a:solidFill>
        </p:spPr>
        <p:txBody>
          <a:bodyPr/>
          <a:lstStyle>
            <a:lvl1pPr>
              <a:defRPr/>
            </a:lvl1pPr>
          </a:lstStyle>
          <a:p>
            <a:r>
              <a:rPr lang="en-US" noProof="0"/>
              <a:t>Click to edit Master title style</a:t>
            </a:r>
          </a:p>
        </p:txBody>
      </p:sp>
      <p:sp>
        <p:nvSpPr>
          <p:cNvPr id="8" name="2 Subtitle">
            <a:extLst>
              <a:ext uri="{FF2B5EF4-FFF2-40B4-BE49-F238E27FC236}">
                <a16:creationId xmlns:a16="http://schemas.microsoft.com/office/drawing/2014/main" id="{C7C3AFAE-72AD-4B70-BB9C-37420C66D458}"/>
              </a:ext>
            </a:extLst>
          </p:cNvPr>
          <p:cNvSpPr>
            <a:spLocks noGrp="1"/>
          </p:cNvSpPr>
          <p:nvPr>
            <p:ph type="subTitle" idx="1"/>
          </p:nvPr>
        </p:nvSpPr>
        <p:spPr>
          <a:xfrm>
            <a:off x="655638" y="786383"/>
            <a:ext cx="10880725" cy="461665"/>
          </a:xfrm>
          <a:prstGeom prst="rect">
            <a:avLst/>
          </a:prstGeom>
        </p:spPr>
        <p:txBody>
          <a:bodyPr>
            <a:normAutofit/>
          </a:bodyPr>
          <a:lstStyle>
            <a:lvl1pPr marL="0" indent="0" algn="l" defTabSz="932508">
              <a:lnSpc>
                <a:spcPct val="100000"/>
              </a:lnSpc>
              <a:spcBef>
                <a:spcPts val="672"/>
              </a:spcBef>
              <a:buFontTx/>
              <a:buNone/>
              <a:defRPr sz="2000" baseline="0">
                <a:solidFill>
                  <a:schemeClr val="tx1"/>
                </a:solidFill>
              </a:defRPr>
            </a:lvl1pPr>
            <a:lvl2pPr marL="0" indent="0" algn="l" defTabSz="932508">
              <a:lnSpc>
                <a:spcPct val="100000"/>
              </a:lnSpc>
              <a:spcBef>
                <a:spcPts val="672"/>
              </a:spcBef>
              <a:buFontTx/>
              <a:buNone/>
              <a:defRPr sz="2200" baseline="0">
                <a:solidFill>
                  <a:schemeClr val="tx1"/>
                </a:solidFill>
              </a:defRPr>
            </a:lvl2pPr>
            <a:lvl3pPr marL="0" indent="0" algn="l" defTabSz="932508">
              <a:lnSpc>
                <a:spcPct val="100000"/>
              </a:lnSpc>
              <a:spcBef>
                <a:spcPts val="672"/>
              </a:spcBef>
              <a:buFontTx/>
              <a:buNone/>
              <a:defRPr sz="2200" baseline="0">
                <a:solidFill>
                  <a:schemeClr val="tx1"/>
                </a:solidFill>
              </a:defRPr>
            </a:lvl3pPr>
            <a:lvl4pPr marL="0" indent="0" algn="l" defTabSz="93250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508">
              <a:lnSpc>
                <a:spcPct val="100000"/>
              </a:lnSpc>
              <a:spcBef>
                <a:spcPts val="672"/>
              </a:spcBef>
              <a:buFontTx/>
              <a:buNone/>
              <a:defRPr sz="2200" baseline="0">
                <a:solidFill>
                  <a:schemeClr val="tx1"/>
                </a:solidFill>
              </a:defRPr>
            </a:lvl6pPr>
            <a:lvl7pPr marL="0" indent="0" algn="l" defTabSz="932508">
              <a:lnSpc>
                <a:spcPct val="100000"/>
              </a:lnSpc>
              <a:spcBef>
                <a:spcPts val="672"/>
              </a:spcBef>
              <a:buFontTx/>
              <a:buNone/>
              <a:defRPr sz="2200" baseline="0">
                <a:solidFill>
                  <a:schemeClr val="tx1"/>
                </a:solidFill>
              </a:defRPr>
            </a:lvl7pPr>
            <a:lvl8pPr marL="0" indent="0" algn="l" defTabSz="932508">
              <a:lnSpc>
                <a:spcPct val="100000"/>
              </a:lnSpc>
              <a:spcBef>
                <a:spcPts val="672"/>
              </a:spcBef>
              <a:buFontTx/>
              <a:buNone/>
              <a:defRPr sz="2200" baseline="0">
                <a:solidFill>
                  <a:schemeClr val="tx1"/>
                </a:solidFill>
              </a:defRPr>
            </a:lvl8pPr>
            <a:lvl9pPr marL="0" indent="0" algn="l" defTabSz="932508">
              <a:lnSpc>
                <a:spcPct val="100000"/>
              </a:lnSpc>
              <a:spcBef>
                <a:spcPts val="672"/>
              </a:spcBef>
              <a:buFontTx/>
              <a:buNone/>
              <a:defRPr sz="2200" baseline="0">
                <a:solidFill>
                  <a:schemeClr val="tx1"/>
                </a:solidFill>
              </a:defRPr>
            </a:lvl9pPr>
          </a:lstStyle>
          <a:p>
            <a:r>
              <a:rPr lang="en-US" noProof="0"/>
              <a:t>Click to edit Master subtitle style</a:t>
            </a:r>
          </a:p>
        </p:txBody>
      </p:sp>
      <p:sp>
        <p:nvSpPr>
          <p:cNvPr id="7" name="3 Content Placeholder">
            <a:extLst>
              <a:ext uri="{FF2B5EF4-FFF2-40B4-BE49-F238E27FC236}">
                <a16:creationId xmlns:a16="http://schemas.microsoft.com/office/drawing/2014/main" id="{67FFA91E-2F74-4D40-9DCA-2240811B5980}"/>
              </a:ext>
            </a:extLst>
          </p:cNvPr>
          <p:cNvSpPr>
            <a:spLocks noGrp="1"/>
          </p:cNvSpPr>
          <p:nvPr>
            <p:ph sz="quarter" idx="13"/>
          </p:nvPr>
        </p:nvSpPr>
        <p:spPr>
          <a:xfrm>
            <a:off x="655638" y="1408115"/>
            <a:ext cx="10880726" cy="4819650"/>
          </a:xfrm>
          <a:prstGeom prst="rect">
            <a:avLst/>
          </a:prstGeom>
        </p:spPr>
        <p:txBody>
          <a:bodyPr/>
          <a:lstStyle>
            <a:lvl1pPr marL="0" indent="0">
              <a:buNone/>
              <a:defRPr sz="2400"/>
            </a:lvl1pPr>
            <a:lvl2pPr marL="310836" indent="0">
              <a:buNone/>
              <a:defRPr/>
            </a:lvl2pPr>
            <a:lvl3pPr marL="621673" indent="0">
              <a:buNone/>
              <a:defRPr/>
            </a:lvl3pPr>
            <a:lvl4pPr marL="932508" indent="0">
              <a:buNone/>
              <a:defRPr/>
            </a:lvl4pPr>
            <a:lvl5pPr marL="1225060" indent="0">
              <a:buNone/>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423630655"/>
      </p:ext>
    </p:extLst>
  </p:cSld>
  <p:clrMapOvr>
    <a:masterClrMapping/>
  </p:clrMapOvr>
  <p:extLst>
    <p:ext uri="{DCECCB84-F9BA-43D5-87BE-67443E8EF086}">
      <p15:sldGuideLst xmlns:p15="http://schemas.microsoft.com/office/powerpoint/2012/main">
        <p15:guide id="1" orient="horz" pos="887">
          <p15:clr>
            <a:srgbClr val="547EBF"/>
          </p15:clr>
        </p15:guide>
        <p15:guide id="2" orient="horz" pos="3923">
          <p15:clr>
            <a:srgbClr val="547EBF"/>
          </p15:clr>
        </p15:guide>
        <p15:guide id="3" orient="horz" pos="789">
          <p15:clr>
            <a:srgbClr val="547EBF"/>
          </p15:clr>
        </p15:guide>
        <p15:guide id="4" orient="horz" pos="202">
          <p15:clr>
            <a:srgbClr val="547EBF"/>
          </p15:clr>
        </p15:guide>
        <p15:guide id="5" orient="horz" pos="495">
          <p15:clr>
            <a:srgbClr val="547EBF"/>
          </p15:clr>
        </p15:guide>
        <p15:guide id="6" pos="384">
          <p15:clr>
            <a:srgbClr val="547EBF"/>
          </p15:clr>
        </p15:guide>
        <p15:guide id="7" pos="7267">
          <p15:clr>
            <a:srgbClr val="547EBF"/>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0D75157F-D103-4B72-869F-2D01AFADEC9B}"/>
              </a:ext>
            </a:extLst>
          </p:cNvPr>
          <p:cNvSpPr>
            <a:spLocks noGrp="1"/>
          </p:cNvSpPr>
          <p:nvPr>
            <p:ph type="title"/>
          </p:nvPr>
        </p:nvSpPr>
        <p:spPr/>
        <p:txBody>
          <a:bodyPr/>
          <a:lstStyle/>
          <a:p>
            <a:r>
              <a:rPr lang="en-US" noProof="0"/>
              <a:t>Click to edit Master title style</a:t>
            </a:r>
          </a:p>
        </p:txBody>
      </p:sp>
      <p:sp>
        <p:nvSpPr>
          <p:cNvPr id="8" name="3 Content Placeholder left">
            <a:extLst>
              <a:ext uri="{FF2B5EF4-FFF2-40B4-BE49-F238E27FC236}">
                <a16:creationId xmlns:a16="http://schemas.microsoft.com/office/drawing/2014/main" id="{DA942A9C-8106-42F7-9928-B8F912CDD29D}"/>
              </a:ext>
            </a:extLst>
          </p:cNvPr>
          <p:cNvSpPr>
            <a:spLocks noGrp="1"/>
          </p:cNvSpPr>
          <p:nvPr>
            <p:ph sz="quarter" idx="13"/>
          </p:nvPr>
        </p:nvSpPr>
        <p:spPr>
          <a:xfrm>
            <a:off x="655638" y="1408114"/>
            <a:ext cx="5284787" cy="4819650"/>
          </a:xfrm>
        </p:spPr>
        <p:txBody>
          <a:bodyPr/>
          <a:lstStyle>
            <a:lvl1pPr marL="0" indent="0">
              <a:buNone/>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4 Content Placeholder right">
            <a:extLst>
              <a:ext uri="{FF2B5EF4-FFF2-40B4-BE49-F238E27FC236}">
                <a16:creationId xmlns:a16="http://schemas.microsoft.com/office/drawing/2014/main" id="{9405EA7B-7E1D-4443-AC76-BECBECB0EC78}"/>
              </a:ext>
            </a:extLst>
          </p:cNvPr>
          <p:cNvSpPr>
            <a:spLocks noGrp="1"/>
          </p:cNvSpPr>
          <p:nvPr>
            <p:ph sz="quarter" idx="14"/>
          </p:nvPr>
        </p:nvSpPr>
        <p:spPr>
          <a:xfrm>
            <a:off x="6251577" y="1408114"/>
            <a:ext cx="5284785" cy="4819650"/>
          </a:xfrm>
        </p:spPr>
        <p:txBody>
          <a:bodyPr/>
          <a:lstStyle>
            <a:lvl1pPr marL="0" indent="0">
              <a:buNone/>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86042047"/>
      </p:ext>
    </p:extLst>
  </p:cSld>
  <p:clrMapOvr>
    <a:masterClrMapping/>
  </p:clrMapOvr>
  <p:extLst>
    <p:ext uri="{DCECCB84-F9BA-43D5-87BE-67443E8EF086}">
      <p15:sldGuideLst xmlns:p15="http://schemas.microsoft.com/office/powerpoint/2012/main">
        <p15:guide id="10" pos="413">
          <p15:clr>
            <a:srgbClr val="547EBF"/>
          </p15:clr>
        </p15:guide>
        <p15:guide id="11" orient="horz" pos="789">
          <p15:clr>
            <a:srgbClr val="547EBF"/>
          </p15:clr>
        </p15:guide>
        <p15:guide id="12" orient="horz" pos="887">
          <p15:clr>
            <a:srgbClr val="547EBF"/>
          </p15:clr>
        </p15:guide>
        <p15:guide id="13" pos="3742">
          <p15:clr>
            <a:srgbClr val="547EBF"/>
          </p15:clr>
        </p15:guide>
        <p15:guide id="14" pos="3938">
          <p15:clr>
            <a:srgbClr val="547EBF"/>
          </p15:clr>
        </p15:guide>
        <p15:guide id="15" pos="7267">
          <p15:clr>
            <a:srgbClr val="547EBF"/>
          </p15:clr>
        </p15:guide>
        <p15:guide id="16" orient="horz" pos="495">
          <p15:clr>
            <a:srgbClr val="547EBF"/>
          </p15:clr>
        </p15:guide>
        <p15:guide id="17" orient="horz" pos="202">
          <p15:clr>
            <a:srgbClr val="547EBF"/>
          </p15:clr>
        </p15:guide>
        <p15:guide id="18" orient="horz" pos="3923">
          <p15:clr>
            <a:srgbClr val="547EBF"/>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wo Column Bullet text with subtitle">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0D75157F-D103-4B72-869F-2D01AFADEC9B}"/>
              </a:ext>
            </a:extLst>
          </p:cNvPr>
          <p:cNvSpPr>
            <a:spLocks noGrp="1"/>
          </p:cNvSpPr>
          <p:nvPr>
            <p:ph type="title"/>
          </p:nvPr>
        </p:nvSpPr>
        <p:spPr/>
        <p:txBody>
          <a:bodyPr/>
          <a:lstStyle/>
          <a:p>
            <a:r>
              <a:rPr lang="en-US" noProof="0"/>
              <a:t>Click to edit Master title style</a:t>
            </a:r>
          </a:p>
        </p:txBody>
      </p:sp>
      <p:sp>
        <p:nvSpPr>
          <p:cNvPr id="12" name="2 Subtitle">
            <a:extLst>
              <a:ext uri="{FF2B5EF4-FFF2-40B4-BE49-F238E27FC236}">
                <a16:creationId xmlns:a16="http://schemas.microsoft.com/office/drawing/2014/main" id="{A80DD196-90AE-4754-8926-D676551AB9C8}"/>
              </a:ext>
            </a:extLst>
          </p:cNvPr>
          <p:cNvSpPr>
            <a:spLocks noGrp="1"/>
          </p:cNvSpPr>
          <p:nvPr>
            <p:ph type="subTitle" idx="1"/>
          </p:nvPr>
        </p:nvSpPr>
        <p:spPr>
          <a:xfrm>
            <a:off x="655638" y="786383"/>
            <a:ext cx="10880725" cy="461665"/>
          </a:xfrm>
          <a:prstGeom prst="rect">
            <a:avLst/>
          </a:prstGeom>
        </p:spPr>
        <p:txBody>
          <a:bodyPr>
            <a:normAutofit/>
          </a:bodyPr>
          <a:lstStyle>
            <a:lvl1pPr marL="0" indent="0" algn="l" defTabSz="932508">
              <a:lnSpc>
                <a:spcPct val="100000"/>
              </a:lnSpc>
              <a:spcBef>
                <a:spcPts val="672"/>
              </a:spcBef>
              <a:buFontTx/>
              <a:buNone/>
              <a:defRPr sz="2000" baseline="0">
                <a:solidFill>
                  <a:schemeClr val="tx1"/>
                </a:solidFill>
              </a:defRPr>
            </a:lvl1pPr>
            <a:lvl2pPr marL="0" indent="0" algn="l" defTabSz="932508">
              <a:lnSpc>
                <a:spcPct val="100000"/>
              </a:lnSpc>
              <a:spcBef>
                <a:spcPts val="672"/>
              </a:spcBef>
              <a:buFontTx/>
              <a:buNone/>
              <a:defRPr sz="2200" baseline="0">
                <a:solidFill>
                  <a:schemeClr val="tx1"/>
                </a:solidFill>
              </a:defRPr>
            </a:lvl2pPr>
            <a:lvl3pPr marL="0" indent="0" algn="l" defTabSz="932508">
              <a:lnSpc>
                <a:spcPct val="100000"/>
              </a:lnSpc>
              <a:spcBef>
                <a:spcPts val="672"/>
              </a:spcBef>
              <a:buFontTx/>
              <a:buNone/>
              <a:defRPr sz="2200" baseline="0">
                <a:solidFill>
                  <a:schemeClr val="tx1"/>
                </a:solidFill>
              </a:defRPr>
            </a:lvl3pPr>
            <a:lvl4pPr marL="0" indent="0" algn="l" defTabSz="93250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508">
              <a:lnSpc>
                <a:spcPct val="100000"/>
              </a:lnSpc>
              <a:spcBef>
                <a:spcPts val="672"/>
              </a:spcBef>
              <a:buFontTx/>
              <a:buNone/>
              <a:defRPr sz="2200" baseline="0">
                <a:solidFill>
                  <a:schemeClr val="tx1"/>
                </a:solidFill>
              </a:defRPr>
            </a:lvl6pPr>
            <a:lvl7pPr marL="0" indent="0" algn="l" defTabSz="932508">
              <a:lnSpc>
                <a:spcPct val="100000"/>
              </a:lnSpc>
              <a:spcBef>
                <a:spcPts val="672"/>
              </a:spcBef>
              <a:buFontTx/>
              <a:buNone/>
              <a:defRPr sz="2200" baseline="0">
                <a:solidFill>
                  <a:schemeClr val="tx1"/>
                </a:solidFill>
              </a:defRPr>
            </a:lvl7pPr>
            <a:lvl8pPr marL="0" indent="0" algn="l" defTabSz="932508">
              <a:lnSpc>
                <a:spcPct val="100000"/>
              </a:lnSpc>
              <a:spcBef>
                <a:spcPts val="672"/>
              </a:spcBef>
              <a:buFontTx/>
              <a:buNone/>
              <a:defRPr sz="2200" baseline="0">
                <a:solidFill>
                  <a:schemeClr val="tx1"/>
                </a:solidFill>
              </a:defRPr>
            </a:lvl8pPr>
            <a:lvl9pPr marL="0" indent="0" algn="l" defTabSz="932508">
              <a:lnSpc>
                <a:spcPct val="100000"/>
              </a:lnSpc>
              <a:spcBef>
                <a:spcPts val="672"/>
              </a:spcBef>
              <a:buFontTx/>
              <a:buNone/>
              <a:defRPr sz="2200" baseline="0">
                <a:solidFill>
                  <a:schemeClr val="tx1"/>
                </a:solidFill>
              </a:defRPr>
            </a:lvl9pPr>
          </a:lstStyle>
          <a:p>
            <a:r>
              <a:rPr lang="en-US" noProof="0"/>
              <a:t>Click to edit Master subtitle style</a:t>
            </a:r>
          </a:p>
        </p:txBody>
      </p:sp>
      <p:sp>
        <p:nvSpPr>
          <p:cNvPr id="8" name="3 Content Placeholder left">
            <a:extLst>
              <a:ext uri="{FF2B5EF4-FFF2-40B4-BE49-F238E27FC236}">
                <a16:creationId xmlns:a16="http://schemas.microsoft.com/office/drawing/2014/main" id="{DA942A9C-8106-42F7-9928-B8F912CDD29D}"/>
              </a:ext>
            </a:extLst>
          </p:cNvPr>
          <p:cNvSpPr>
            <a:spLocks noGrp="1"/>
          </p:cNvSpPr>
          <p:nvPr>
            <p:ph sz="quarter" idx="13"/>
          </p:nvPr>
        </p:nvSpPr>
        <p:spPr>
          <a:xfrm>
            <a:off x="655638" y="1408114"/>
            <a:ext cx="5284787" cy="4819650"/>
          </a:xfrm>
        </p:spPr>
        <p:txBody>
          <a:bodyPr/>
          <a:lstStyle>
            <a:lvl1pPr marL="0" indent="0">
              <a:buNone/>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4 Content Placeholder right">
            <a:extLst>
              <a:ext uri="{FF2B5EF4-FFF2-40B4-BE49-F238E27FC236}">
                <a16:creationId xmlns:a16="http://schemas.microsoft.com/office/drawing/2014/main" id="{9405EA7B-7E1D-4443-AC76-BECBECB0EC78}"/>
              </a:ext>
            </a:extLst>
          </p:cNvPr>
          <p:cNvSpPr>
            <a:spLocks noGrp="1"/>
          </p:cNvSpPr>
          <p:nvPr>
            <p:ph sz="quarter" idx="14"/>
          </p:nvPr>
        </p:nvSpPr>
        <p:spPr>
          <a:xfrm>
            <a:off x="6251577" y="1408114"/>
            <a:ext cx="5284785" cy="4819650"/>
          </a:xfrm>
        </p:spPr>
        <p:txBody>
          <a:bodyPr/>
          <a:lstStyle>
            <a:lvl1pPr marL="0" indent="0">
              <a:buNone/>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2561127"/>
      </p:ext>
    </p:extLst>
  </p:cSld>
  <p:clrMapOvr>
    <a:masterClrMapping/>
  </p:clrMapOvr>
  <p:extLst>
    <p:ext uri="{DCECCB84-F9BA-43D5-87BE-67443E8EF086}">
      <p15:sldGuideLst xmlns:p15="http://schemas.microsoft.com/office/powerpoint/2012/main">
        <p15:guide id="10" pos="413">
          <p15:clr>
            <a:srgbClr val="547EBF"/>
          </p15:clr>
        </p15:guide>
        <p15:guide id="11" orient="horz" pos="789">
          <p15:clr>
            <a:srgbClr val="547EBF"/>
          </p15:clr>
        </p15:guide>
        <p15:guide id="12" orient="horz" pos="887">
          <p15:clr>
            <a:srgbClr val="547EBF"/>
          </p15:clr>
        </p15:guide>
        <p15:guide id="13" pos="3742">
          <p15:clr>
            <a:srgbClr val="547EBF"/>
          </p15:clr>
        </p15:guide>
        <p15:guide id="14" pos="3938">
          <p15:clr>
            <a:srgbClr val="547EBF"/>
          </p15:clr>
        </p15:guide>
        <p15:guide id="15" pos="7267">
          <p15:clr>
            <a:srgbClr val="547EBF"/>
          </p15:clr>
        </p15:guide>
        <p15:guide id="16" orient="horz" pos="495">
          <p15:clr>
            <a:srgbClr val="547EBF"/>
          </p15:clr>
        </p15:guide>
        <p15:guide id="17" orient="horz" pos="202">
          <p15:clr>
            <a:srgbClr val="547EBF"/>
          </p15:clr>
        </p15:guide>
        <p15:guide id="18" orient="horz" pos="3923">
          <p15:clr>
            <a:srgbClr val="547EBF"/>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tx2"/>
        </a:solidFill>
        <a:effectLst/>
      </p:bgPr>
    </p:bg>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17D53EF6-E97C-46E7-A9D5-30F96F1F21F3}"/>
              </a:ext>
              <a:ext uri="{C183D7F6-B498-43B3-948B-1728B52AA6E4}">
                <adec:decorative xmlns:adec="http://schemas.microsoft.com/office/drawing/2017/decorative" val="0"/>
              </a:ext>
            </a:extLst>
          </p:cNvPr>
          <p:cNvSpPr>
            <a:spLocks noGrp="1"/>
          </p:cNvSpPr>
          <p:nvPr>
            <p:ph type="title"/>
          </p:nvPr>
        </p:nvSpPr>
        <p:spPr>
          <a:xfrm>
            <a:off x="655638" y="2979777"/>
            <a:ext cx="9015411" cy="604798"/>
          </a:xfrm>
        </p:spPr>
        <p:txBody>
          <a:bodyPr vert="horz" lIns="0" tIns="0" rIns="0" bIns="45720" rtlCol="0" anchor="b">
            <a:noAutofit/>
          </a:bodyPr>
          <a:lstStyle>
            <a:lvl1pPr>
              <a:defRPr lang="en-GB" sz="3600" baseline="0" dirty="0">
                <a:solidFill>
                  <a:schemeClr val="bg1"/>
                </a:solidFill>
              </a:defRPr>
            </a:lvl1pPr>
          </a:lstStyle>
          <a:p>
            <a:pPr lvl="0"/>
            <a:r>
              <a:rPr lang="en-US" noProof="0"/>
              <a:t>Click to edit Master title style</a:t>
            </a:r>
          </a:p>
        </p:txBody>
      </p:sp>
      <p:sp>
        <p:nvSpPr>
          <p:cNvPr id="8" name="2 Subtitle">
            <a:extLst>
              <a:ext uri="{FF2B5EF4-FFF2-40B4-BE49-F238E27FC236}">
                <a16:creationId xmlns:a16="http://schemas.microsoft.com/office/drawing/2014/main" id="{16A44250-24E5-40C9-A0C6-F8F7E55B832B}"/>
              </a:ext>
              <a:ext uri="{C183D7F6-B498-43B3-948B-1728B52AA6E4}">
                <adec:decorative xmlns:adec="http://schemas.microsoft.com/office/drawing/2017/decorative" val="0"/>
              </a:ext>
            </a:extLst>
          </p:cNvPr>
          <p:cNvSpPr>
            <a:spLocks noGrp="1"/>
          </p:cNvSpPr>
          <p:nvPr>
            <p:ph type="subTitle" idx="1"/>
          </p:nvPr>
        </p:nvSpPr>
        <p:spPr>
          <a:xfrm>
            <a:off x="655638" y="3895090"/>
            <a:ext cx="9015730" cy="311150"/>
          </a:xfrm>
          <a:prstGeom prst="rect">
            <a:avLst/>
          </a:prstGeom>
        </p:spPr>
        <p:txBody>
          <a:bodyPr/>
          <a:lstStyle>
            <a:lvl1pPr marL="0" indent="0" algn="l" defTabSz="932688">
              <a:lnSpc>
                <a:spcPct val="100000"/>
              </a:lnSpc>
              <a:spcBef>
                <a:spcPts val="672"/>
              </a:spcBef>
              <a:buFontTx/>
              <a:buNone/>
              <a:defRPr sz="2200" baseline="0">
                <a:solidFill>
                  <a:schemeClr val="bg1"/>
                </a:solidFill>
              </a:defRPr>
            </a:lvl1pPr>
            <a:lvl2pPr marL="0" indent="0" algn="l" defTabSz="932688">
              <a:lnSpc>
                <a:spcPct val="100000"/>
              </a:lnSpc>
              <a:spcBef>
                <a:spcPts val="672"/>
              </a:spcBef>
              <a:buFontTx/>
              <a:buNone/>
              <a:defRPr sz="2200" baseline="0">
                <a:solidFill>
                  <a:schemeClr val="bg1"/>
                </a:solidFill>
              </a:defRPr>
            </a:lvl2pPr>
            <a:lvl3pPr marL="0" indent="0" algn="l" defTabSz="932688">
              <a:lnSpc>
                <a:spcPct val="100000"/>
              </a:lnSpc>
              <a:spcBef>
                <a:spcPts val="672"/>
              </a:spcBef>
              <a:buFontTx/>
              <a:buNone/>
              <a:defRPr sz="2200" baseline="0">
                <a:solidFill>
                  <a:schemeClr val="bg1"/>
                </a:solidFill>
              </a:defRPr>
            </a:lvl3pPr>
            <a:lvl4pPr marL="0" indent="0" algn="l" defTabSz="932688">
              <a:lnSpc>
                <a:spcPct val="100000"/>
              </a:lnSpc>
              <a:spcBef>
                <a:spcPts val="672"/>
              </a:spcBef>
              <a:buFontTx/>
              <a:buNone/>
              <a:defRPr sz="2200" baseline="0">
                <a:solidFill>
                  <a:schemeClr val="bg1"/>
                </a:solidFill>
              </a:defRPr>
            </a:lvl4pPr>
            <a:lvl5pPr marL="0" indent="0" algn="l">
              <a:lnSpc>
                <a:spcPct val="110000"/>
              </a:lnSpc>
              <a:buNone/>
              <a:defRPr sz="2200" baseline="0">
                <a:solidFill>
                  <a:schemeClr val="bg1"/>
                </a:solidFill>
              </a:defRPr>
            </a:lvl5pPr>
            <a:lvl6pPr marL="0" indent="0" algn="l" defTabSz="932688">
              <a:lnSpc>
                <a:spcPct val="100000"/>
              </a:lnSpc>
              <a:spcBef>
                <a:spcPts val="672"/>
              </a:spcBef>
              <a:buFontTx/>
              <a:buNone/>
              <a:defRPr sz="2200" baseline="0">
                <a:solidFill>
                  <a:schemeClr val="bg1"/>
                </a:solidFill>
              </a:defRPr>
            </a:lvl6pPr>
            <a:lvl7pPr marL="0" indent="0" algn="l" defTabSz="932688">
              <a:lnSpc>
                <a:spcPct val="100000"/>
              </a:lnSpc>
              <a:spcBef>
                <a:spcPts val="672"/>
              </a:spcBef>
              <a:buFontTx/>
              <a:buNone/>
              <a:defRPr sz="2200" baseline="0">
                <a:solidFill>
                  <a:schemeClr val="bg1"/>
                </a:solidFill>
              </a:defRPr>
            </a:lvl7pPr>
            <a:lvl8pPr marL="0" indent="0" algn="l" defTabSz="932688">
              <a:lnSpc>
                <a:spcPct val="100000"/>
              </a:lnSpc>
              <a:spcBef>
                <a:spcPts val="672"/>
              </a:spcBef>
              <a:buFontTx/>
              <a:buNone/>
              <a:defRPr sz="2200" baseline="0">
                <a:solidFill>
                  <a:schemeClr val="bg1"/>
                </a:solidFill>
              </a:defRPr>
            </a:lvl8pPr>
            <a:lvl9pPr marL="0" indent="0" algn="l" defTabSz="932688">
              <a:lnSpc>
                <a:spcPct val="100000"/>
              </a:lnSpc>
              <a:spcBef>
                <a:spcPts val="672"/>
              </a:spcBef>
              <a:buFontTx/>
              <a:buNone/>
              <a:defRPr sz="2200" baseline="0">
                <a:solidFill>
                  <a:schemeClr val="bg1"/>
                </a:solidFill>
              </a:defRPr>
            </a:lvl9pPr>
          </a:lstStyle>
          <a:p>
            <a:r>
              <a:rPr lang="en-US" noProof="0"/>
              <a:t>Click to edit Master subtitle style</a:t>
            </a:r>
          </a:p>
        </p:txBody>
      </p:sp>
      <p:pic>
        <p:nvPicPr>
          <p:cNvPr id="9" name="Picture 8" descr="Microsoft Logo">
            <a:extLst>
              <a:ext uri="{FF2B5EF4-FFF2-40B4-BE49-F238E27FC236}">
                <a16:creationId xmlns:a16="http://schemas.microsoft.com/office/drawing/2014/main" id="{E4589339-495F-4829-A639-599297D763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9" y="304800"/>
            <a:ext cx="2063191" cy="924737"/>
          </a:xfrm>
          <a:prstGeom prst="rect">
            <a:avLst/>
          </a:prstGeom>
        </p:spPr>
      </p:pic>
    </p:spTree>
    <p:extLst>
      <p:ext uri="{BB962C8B-B14F-4D97-AF65-F5344CB8AC3E}">
        <p14:creationId xmlns:p14="http://schemas.microsoft.com/office/powerpoint/2010/main" val="1362106675"/>
      </p:ext>
    </p:extLst>
  </p:cSld>
  <p:clrMapOvr>
    <a:masterClrMapping/>
  </p:clrMapOvr>
  <p:extLst>
    <p:ext uri="{DCECCB84-F9BA-43D5-87BE-67443E8EF086}">
      <p15:sldGuideLst xmlns:p15="http://schemas.microsoft.com/office/powerpoint/2012/main">
        <p15:guide id="1" pos="413">
          <p15:clr>
            <a:srgbClr val="FFFFFF"/>
          </p15:clr>
        </p15:guide>
        <p15:guide id="2" pos="6092">
          <p15:clr>
            <a:srgbClr val="FFFFFF"/>
          </p15:clr>
        </p15:guide>
        <p15:guide id="3" orient="horz" pos="2160">
          <p15:clr>
            <a:srgbClr val="FFFFFF"/>
          </p15:clr>
        </p15:guide>
        <p15:guide id="4" orient="horz" pos="1866">
          <p15:clr>
            <a:srgbClr val="FFFFFF"/>
          </p15:clr>
        </p15:guide>
        <p15:guide id="5" orient="horz" pos="2258">
          <p15:clr>
            <a:srgbClr val="FFFFFF"/>
          </p15:clr>
        </p15:guide>
        <p15:guide id="6" orient="horz" pos="2454">
          <p15:clr>
            <a:srgbClr val="FFFFFF"/>
          </p15:clr>
        </p15:guide>
        <p15:guide id="7" orient="horz" pos="2650">
          <p15:clr>
            <a:srgbClr val="FFFFFF"/>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D427F378-647E-40F7-B8E4-09A5941F1007}"/>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548806021"/>
      </p:ext>
    </p:extLst>
  </p:cSld>
  <p:clrMapOvr>
    <a:masterClrMapping/>
  </p:clrMapOvr>
  <p:extLst>
    <p:ext uri="{DCECCB84-F9BA-43D5-87BE-67443E8EF086}">
      <p15:sldGuideLst xmlns:p15="http://schemas.microsoft.com/office/powerpoint/2012/main">
        <p15:guide id="30" pos="3742">
          <p15:clr>
            <a:srgbClr val="547EBF"/>
          </p15:clr>
        </p15:guide>
        <p15:guide id="31" orient="horz" pos="887">
          <p15:clr>
            <a:srgbClr val="547EBF"/>
          </p15:clr>
        </p15:guide>
        <p15:guide id="32" pos="3938">
          <p15:clr>
            <a:srgbClr val="547EBF"/>
          </p15:clr>
        </p15:guide>
        <p15:guide id="33" pos="3350">
          <p15:clr>
            <a:srgbClr val="A4A3A4"/>
          </p15:clr>
        </p15:guide>
        <p15:guide id="34" pos="3155">
          <p15:clr>
            <a:srgbClr val="A4A3A4"/>
          </p15:clr>
        </p15:guide>
        <p15:guide id="35" pos="2763">
          <p15:clr>
            <a:srgbClr val="A4A3A4"/>
          </p15:clr>
        </p15:guide>
        <p15:guide id="36" pos="2567">
          <p15:clr>
            <a:srgbClr val="A4A3A4"/>
          </p15:clr>
        </p15:guide>
        <p15:guide id="37" pos="2175">
          <p15:clr>
            <a:srgbClr val="A4A3A4"/>
          </p15:clr>
        </p15:guide>
        <p15:guide id="38" pos="1980">
          <p15:clr>
            <a:srgbClr val="A4A3A4"/>
          </p15:clr>
        </p15:guide>
        <p15:guide id="39" pos="1588">
          <p15:clr>
            <a:srgbClr val="A4A3A4"/>
          </p15:clr>
        </p15:guide>
        <p15:guide id="40" pos="1392">
          <p15:clr>
            <a:srgbClr val="A4A3A4"/>
          </p15:clr>
        </p15:guide>
        <p15:guide id="41" pos="1000">
          <p15:clr>
            <a:srgbClr val="A4A3A4"/>
          </p15:clr>
        </p15:guide>
        <p15:guide id="42" pos="804">
          <p15:clr>
            <a:srgbClr val="A4A3A4"/>
          </p15:clr>
        </p15:guide>
        <p15:guide id="43" pos="413">
          <p15:clr>
            <a:srgbClr val="547EBF"/>
          </p15:clr>
        </p15:guide>
        <p15:guide id="44" pos="4330">
          <p15:clr>
            <a:srgbClr val="A4A3A4"/>
          </p15:clr>
        </p15:guide>
        <p15:guide id="45" pos="4525">
          <p15:clr>
            <a:srgbClr val="A4A3A4"/>
          </p15:clr>
        </p15:guide>
        <p15:guide id="46" pos="5505">
          <p15:clr>
            <a:srgbClr val="A4A3A4"/>
          </p15:clr>
        </p15:guide>
        <p15:guide id="47" pos="5113">
          <p15:clr>
            <a:srgbClr val="A4A3A4"/>
          </p15:clr>
        </p15:guide>
        <p15:guide id="48" pos="4917">
          <p15:clr>
            <a:srgbClr val="A4A3A4"/>
          </p15:clr>
        </p15:guide>
        <p15:guide id="49" pos="5700">
          <p15:clr>
            <a:srgbClr val="A4A3A4"/>
          </p15:clr>
        </p15:guide>
        <p15:guide id="50" pos="6092">
          <p15:clr>
            <a:srgbClr val="A4A3A4"/>
          </p15:clr>
        </p15:guide>
        <p15:guide id="51" pos="6288">
          <p15:clr>
            <a:srgbClr val="A4A3A4"/>
          </p15:clr>
        </p15:guide>
        <p15:guide id="52" pos="6680">
          <p15:clr>
            <a:srgbClr val="A4A3A4"/>
          </p15:clr>
        </p15:guide>
        <p15:guide id="53" pos="6876">
          <p15:clr>
            <a:srgbClr val="A4A3A4"/>
          </p15:clr>
        </p15:guide>
        <p15:guide id="54" pos="7267">
          <p15:clr>
            <a:srgbClr val="547EBF"/>
          </p15:clr>
        </p15:guide>
        <p15:guide id="55" orient="horz" pos="3923">
          <p15:clr>
            <a:srgbClr val="547EBF"/>
          </p15:clr>
        </p15:guide>
        <p15:guide id="56" orient="horz" pos="789">
          <p15:clr>
            <a:srgbClr val="547EBF"/>
          </p15:clr>
        </p15:guide>
        <p15:guide id="57" orient="horz" pos="202">
          <p15:clr>
            <a:srgbClr val="547EBF"/>
          </p15:clr>
        </p15:guide>
        <p15:guide id="58" orient="horz" pos="495">
          <p15:clr>
            <a:srgbClr val="547EBF"/>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itle with subtitle">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D427F378-647E-40F7-B8E4-09A5941F1007}"/>
              </a:ext>
            </a:extLst>
          </p:cNvPr>
          <p:cNvSpPr>
            <a:spLocks noGrp="1"/>
          </p:cNvSpPr>
          <p:nvPr>
            <p:ph type="title"/>
          </p:nvPr>
        </p:nvSpPr>
        <p:spPr/>
        <p:txBody>
          <a:bodyPr/>
          <a:lstStyle/>
          <a:p>
            <a:r>
              <a:rPr lang="en-US" noProof="0"/>
              <a:t>Click to edit Master title style</a:t>
            </a:r>
          </a:p>
        </p:txBody>
      </p:sp>
      <p:sp>
        <p:nvSpPr>
          <p:cNvPr id="6" name="2 Subtitle">
            <a:extLst>
              <a:ext uri="{FF2B5EF4-FFF2-40B4-BE49-F238E27FC236}">
                <a16:creationId xmlns:a16="http://schemas.microsoft.com/office/drawing/2014/main" id="{11FC2D5A-AAFB-433D-8F41-FB1BF5F8682D}"/>
              </a:ext>
            </a:extLst>
          </p:cNvPr>
          <p:cNvSpPr>
            <a:spLocks noGrp="1"/>
          </p:cNvSpPr>
          <p:nvPr>
            <p:ph type="subTitle" idx="1"/>
          </p:nvPr>
        </p:nvSpPr>
        <p:spPr>
          <a:xfrm>
            <a:off x="655638" y="786383"/>
            <a:ext cx="10880725" cy="461665"/>
          </a:xfrm>
          <a:prstGeom prst="rect">
            <a:avLst/>
          </a:prstGeom>
        </p:spPr>
        <p:txBody>
          <a:bodyPr>
            <a:normAutofit/>
          </a:bodyPr>
          <a:lstStyle>
            <a:lvl1pPr marL="0" indent="0" algn="l" defTabSz="932508">
              <a:lnSpc>
                <a:spcPct val="100000"/>
              </a:lnSpc>
              <a:spcBef>
                <a:spcPts val="672"/>
              </a:spcBef>
              <a:buFontTx/>
              <a:buNone/>
              <a:defRPr sz="2000" baseline="0">
                <a:solidFill>
                  <a:schemeClr val="tx1"/>
                </a:solidFill>
              </a:defRPr>
            </a:lvl1pPr>
            <a:lvl2pPr marL="0" indent="0" algn="l" defTabSz="932508">
              <a:lnSpc>
                <a:spcPct val="100000"/>
              </a:lnSpc>
              <a:spcBef>
                <a:spcPts val="672"/>
              </a:spcBef>
              <a:buFontTx/>
              <a:buNone/>
              <a:defRPr sz="2200" baseline="0">
                <a:solidFill>
                  <a:schemeClr val="tx1"/>
                </a:solidFill>
              </a:defRPr>
            </a:lvl2pPr>
            <a:lvl3pPr marL="0" indent="0" algn="l" defTabSz="932508">
              <a:lnSpc>
                <a:spcPct val="100000"/>
              </a:lnSpc>
              <a:spcBef>
                <a:spcPts val="672"/>
              </a:spcBef>
              <a:buFontTx/>
              <a:buNone/>
              <a:defRPr sz="2200" baseline="0">
                <a:solidFill>
                  <a:schemeClr val="tx1"/>
                </a:solidFill>
              </a:defRPr>
            </a:lvl3pPr>
            <a:lvl4pPr marL="0" indent="0" algn="l" defTabSz="93250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508">
              <a:lnSpc>
                <a:spcPct val="100000"/>
              </a:lnSpc>
              <a:spcBef>
                <a:spcPts val="672"/>
              </a:spcBef>
              <a:buFontTx/>
              <a:buNone/>
              <a:defRPr sz="2200" baseline="0">
                <a:solidFill>
                  <a:schemeClr val="tx1"/>
                </a:solidFill>
              </a:defRPr>
            </a:lvl6pPr>
            <a:lvl7pPr marL="0" indent="0" algn="l" defTabSz="932508">
              <a:lnSpc>
                <a:spcPct val="100000"/>
              </a:lnSpc>
              <a:spcBef>
                <a:spcPts val="672"/>
              </a:spcBef>
              <a:buFontTx/>
              <a:buNone/>
              <a:defRPr sz="2200" baseline="0">
                <a:solidFill>
                  <a:schemeClr val="tx1"/>
                </a:solidFill>
              </a:defRPr>
            </a:lvl7pPr>
            <a:lvl8pPr marL="0" indent="0" algn="l" defTabSz="932508">
              <a:lnSpc>
                <a:spcPct val="100000"/>
              </a:lnSpc>
              <a:spcBef>
                <a:spcPts val="672"/>
              </a:spcBef>
              <a:buFontTx/>
              <a:buNone/>
              <a:defRPr sz="2200" baseline="0">
                <a:solidFill>
                  <a:schemeClr val="tx1"/>
                </a:solidFill>
              </a:defRPr>
            </a:lvl8pPr>
            <a:lvl9pPr marL="0" indent="0" algn="l" defTabSz="932508">
              <a:lnSpc>
                <a:spcPct val="100000"/>
              </a:lnSpc>
              <a:spcBef>
                <a:spcPts val="672"/>
              </a:spcBef>
              <a:buFontTx/>
              <a:buNone/>
              <a:defRPr sz="2200" baseline="0">
                <a:solidFill>
                  <a:schemeClr val="tx1"/>
                </a:solidFill>
              </a:defRPr>
            </a:lvl9pPr>
          </a:lstStyle>
          <a:p>
            <a:r>
              <a:rPr lang="en-US" noProof="0"/>
              <a:t>Click to edit Master subtitle style</a:t>
            </a:r>
          </a:p>
        </p:txBody>
      </p:sp>
    </p:spTree>
    <p:extLst>
      <p:ext uri="{BB962C8B-B14F-4D97-AF65-F5344CB8AC3E}">
        <p14:creationId xmlns:p14="http://schemas.microsoft.com/office/powerpoint/2010/main" val="842873086"/>
      </p:ext>
    </p:extLst>
  </p:cSld>
  <p:clrMapOvr>
    <a:masterClrMapping/>
  </p:clrMapOvr>
  <p:extLst>
    <p:ext uri="{DCECCB84-F9BA-43D5-87BE-67443E8EF086}">
      <p15:sldGuideLst xmlns:p15="http://schemas.microsoft.com/office/powerpoint/2012/main">
        <p15:guide id="30" pos="413">
          <p15:clr>
            <a:srgbClr val="547EBF"/>
          </p15:clr>
        </p15:guide>
        <p15:guide id="31" orient="horz" pos="887">
          <p15:clr>
            <a:srgbClr val="547EBF"/>
          </p15:clr>
        </p15:guide>
        <p15:guide id="32" orient="horz" pos="789">
          <p15:clr>
            <a:srgbClr val="547EBF"/>
          </p15:clr>
        </p15:guide>
        <p15:guide id="33" orient="horz" pos="495">
          <p15:clr>
            <a:srgbClr val="547EBF"/>
          </p15:clr>
        </p15:guide>
        <p15:guide id="34" orient="horz" pos="202">
          <p15:clr>
            <a:srgbClr val="547EBF"/>
          </p15:clr>
        </p15:guide>
        <p15:guide id="35" orient="horz" pos="3923">
          <p15:clr>
            <a:srgbClr val="547EBF"/>
          </p15:clr>
        </p15:guide>
        <p15:guide id="36" pos="804">
          <p15:clr>
            <a:srgbClr val="A4A3A4"/>
          </p15:clr>
        </p15:guide>
        <p15:guide id="37" pos="1000">
          <p15:clr>
            <a:srgbClr val="A4A3A4"/>
          </p15:clr>
        </p15:guide>
        <p15:guide id="38" pos="1392">
          <p15:clr>
            <a:srgbClr val="A4A3A4"/>
          </p15:clr>
        </p15:guide>
        <p15:guide id="39" pos="1588">
          <p15:clr>
            <a:srgbClr val="A4A3A4"/>
          </p15:clr>
        </p15:guide>
        <p15:guide id="40" pos="1980">
          <p15:clr>
            <a:srgbClr val="A4A3A4"/>
          </p15:clr>
        </p15:guide>
        <p15:guide id="41" pos="2175">
          <p15:clr>
            <a:srgbClr val="A4A3A4"/>
          </p15:clr>
        </p15:guide>
        <p15:guide id="42" pos="2567">
          <p15:clr>
            <a:srgbClr val="A4A3A4"/>
          </p15:clr>
        </p15:guide>
        <p15:guide id="43" pos="2763">
          <p15:clr>
            <a:srgbClr val="A4A3A4"/>
          </p15:clr>
        </p15:guide>
        <p15:guide id="44" pos="3155">
          <p15:clr>
            <a:srgbClr val="A4A3A4"/>
          </p15:clr>
        </p15:guide>
        <p15:guide id="45" pos="3350">
          <p15:clr>
            <a:srgbClr val="A4A3A4"/>
          </p15:clr>
        </p15:guide>
        <p15:guide id="46" pos="3742">
          <p15:clr>
            <a:srgbClr val="547EBF"/>
          </p15:clr>
        </p15:guide>
        <p15:guide id="47" pos="3938">
          <p15:clr>
            <a:srgbClr val="547EBF"/>
          </p15:clr>
        </p15:guide>
        <p15:guide id="48" pos="4330">
          <p15:clr>
            <a:srgbClr val="A4A3A4"/>
          </p15:clr>
        </p15:guide>
        <p15:guide id="49" pos="4525">
          <p15:clr>
            <a:srgbClr val="A4A3A4"/>
          </p15:clr>
        </p15:guide>
        <p15:guide id="50" pos="5113">
          <p15:clr>
            <a:srgbClr val="A4A3A4"/>
          </p15:clr>
        </p15:guide>
        <p15:guide id="51" pos="4917">
          <p15:clr>
            <a:srgbClr val="A4A3A4"/>
          </p15:clr>
        </p15:guide>
        <p15:guide id="52" pos="5505">
          <p15:clr>
            <a:srgbClr val="A4A3A4"/>
          </p15:clr>
        </p15:guide>
        <p15:guide id="53" pos="5700">
          <p15:clr>
            <a:srgbClr val="A4A3A4"/>
          </p15:clr>
        </p15:guide>
        <p15:guide id="54" pos="6092">
          <p15:clr>
            <a:srgbClr val="A4A3A4"/>
          </p15:clr>
        </p15:guide>
        <p15:guide id="55" pos="6288">
          <p15:clr>
            <a:srgbClr val="A4A3A4"/>
          </p15:clr>
        </p15:guide>
        <p15:guide id="56" pos="6680">
          <p15:clr>
            <a:srgbClr val="A4A3A4"/>
          </p15:clr>
        </p15:guide>
        <p15:guide id="57" pos="6876">
          <p15:clr>
            <a:srgbClr val="A4A3A4"/>
          </p15:clr>
        </p15:guide>
        <p15:guide id="58" pos="7267">
          <p15:clr>
            <a:srgbClr val="547EBF"/>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Section Title Color">
    <p:bg>
      <p:bgPr>
        <a:solidFill>
          <a:schemeClr val="tx2"/>
        </a:solidFill>
        <a:effectLst/>
      </p:bgPr>
    </p:bg>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17D53EF6-E97C-46E7-A9D5-30F96F1F21F3}"/>
              </a:ext>
            </a:extLst>
          </p:cNvPr>
          <p:cNvSpPr>
            <a:spLocks noGrp="1"/>
          </p:cNvSpPr>
          <p:nvPr>
            <p:ph type="title"/>
          </p:nvPr>
        </p:nvSpPr>
        <p:spPr>
          <a:xfrm>
            <a:off x="655639" y="2979777"/>
            <a:ext cx="9015411" cy="604798"/>
          </a:xfrm>
        </p:spPr>
        <p:txBody>
          <a:bodyPr vert="horz" lIns="0" tIns="0" rIns="0" bIns="45720" rtlCol="0" anchor="b">
            <a:noAutofit/>
          </a:bodyPr>
          <a:lstStyle>
            <a:lvl1pPr>
              <a:defRPr lang="en-GB" sz="3600" baseline="0" dirty="0">
                <a:solidFill>
                  <a:schemeClr val="bg1"/>
                </a:solidFill>
              </a:defRPr>
            </a:lvl1pPr>
          </a:lstStyle>
          <a:p>
            <a:pPr lvl="0"/>
            <a:r>
              <a:rPr lang="en-US" noProof="0"/>
              <a:t>Click to edit Master title style</a:t>
            </a:r>
          </a:p>
        </p:txBody>
      </p:sp>
    </p:spTree>
    <p:extLst>
      <p:ext uri="{BB962C8B-B14F-4D97-AF65-F5344CB8AC3E}">
        <p14:creationId xmlns:p14="http://schemas.microsoft.com/office/powerpoint/2010/main" val="3658282589"/>
      </p:ext>
    </p:extLst>
  </p:cSld>
  <p:clrMapOvr>
    <a:masterClrMapping/>
  </p:clrMapOvr>
  <p:extLst>
    <p:ext uri="{DCECCB84-F9BA-43D5-87BE-67443E8EF086}">
      <p15:sldGuideLst xmlns:p15="http://schemas.microsoft.com/office/powerpoint/2012/main">
        <p15:guide id="6" pos="413">
          <p15:clr>
            <a:srgbClr val="FFFFFF"/>
          </p15:clr>
        </p15:guide>
        <p15:guide id="7" orient="horz" pos="2258">
          <p15:clr>
            <a:srgbClr val="FFFFFF"/>
          </p15:clr>
        </p15:guide>
        <p15:guide id="8" orient="horz" pos="2160">
          <p15:clr>
            <a:srgbClr val="FFFFFF"/>
          </p15:clr>
        </p15:guide>
        <p15:guide id="9" orient="horz" pos="1866">
          <p15:clr>
            <a:srgbClr val="FFFFFF"/>
          </p15:clr>
        </p15:guide>
        <p15:guide id="10" pos="6092">
          <p15:clr>
            <a:srgbClr val="FFFFFF"/>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Section Title Light Color">
    <p:bg>
      <p:bgPr>
        <a:solidFill>
          <a:srgbClr val="0078D4"/>
        </a:solidFill>
        <a:effectLst/>
      </p:bgPr>
    </p:bg>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17D53EF6-E97C-46E7-A9D5-30F96F1F21F3}"/>
              </a:ext>
            </a:extLst>
          </p:cNvPr>
          <p:cNvSpPr>
            <a:spLocks noGrp="1"/>
          </p:cNvSpPr>
          <p:nvPr>
            <p:ph type="title"/>
          </p:nvPr>
        </p:nvSpPr>
        <p:spPr>
          <a:xfrm>
            <a:off x="655639" y="2979777"/>
            <a:ext cx="9015411" cy="604798"/>
          </a:xfrm>
        </p:spPr>
        <p:txBody>
          <a:bodyPr vert="horz" lIns="0" tIns="0" rIns="0" bIns="45720" rtlCol="0" anchor="b">
            <a:noAutofit/>
          </a:bodyPr>
          <a:lstStyle>
            <a:lvl1pPr>
              <a:defRPr lang="en-GB" sz="3600" baseline="0" dirty="0">
                <a:solidFill>
                  <a:schemeClr val="bg1"/>
                </a:solidFill>
              </a:defRPr>
            </a:lvl1pPr>
          </a:lstStyle>
          <a:p>
            <a:pPr lvl="0"/>
            <a:r>
              <a:rPr lang="en-US" noProof="0"/>
              <a:t>Click to edit Master title style</a:t>
            </a:r>
          </a:p>
        </p:txBody>
      </p:sp>
    </p:spTree>
    <p:extLst>
      <p:ext uri="{BB962C8B-B14F-4D97-AF65-F5344CB8AC3E}">
        <p14:creationId xmlns:p14="http://schemas.microsoft.com/office/powerpoint/2010/main" val="2113636214"/>
      </p:ext>
    </p:extLst>
  </p:cSld>
  <p:clrMapOvr>
    <a:masterClrMapping/>
  </p:clrMapOvr>
  <p:extLst>
    <p:ext uri="{DCECCB84-F9BA-43D5-87BE-67443E8EF086}">
      <p15:sldGuideLst xmlns:p15="http://schemas.microsoft.com/office/powerpoint/2012/main">
        <p15:guide id="6" pos="413">
          <p15:clr>
            <a:srgbClr val="FFFFFF"/>
          </p15:clr>
        </p15:guide>
        <p15:guide id="7" orient="horz" pos="2258">
          <p15:clr>
            <a:srgbClr val="FFFFFF"/>
          </p15:clr>
        </p15:guide>
        <p15:guide id="8" orient="horz" pos="2160">
          <p15:clr>
            <a:srgbClr val="FFFFFF"/>
          </p15:clr>
        </p15:guide>
        <p15:guide id="9" orient="horz" pos="1866">
          <p15:clr>
            <a:srgbClr val="FFFFFF"/>
          </p15:clr>
        </p15:guide>
        <p15:guide id="10" pos="6092">
          <p15:clr>
            <a:srgbClr val="FFFFFF"/>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Section Title">
    <p:bg>
      <p:bgPr>
        <a:solidFill>
          <a:schemeClr val="bg1"/>
        </a:solidFill>
        <a:effectLst/>
      </p:bgPr>
    </p:bg>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17D53EF6-E97C-46E7-A9D5-30F96F1F21F3}"/>
              </a:ext>
            </a:extLst>
          </p:cNvPr>
          <p:cNvSpPr>
            <a:spLocks noGrp="1"/>
          </p:cNvSpPr>
          <p:nvPr>
            <p:ph type="title"/>
          </p:nvPr>
        </p:nvSpPr>
        <p:spPr>
          <a:xfrm>
            <a:off x="655638" y="2979778"/>
            <a:ext cx="9015412" cy="604797"/>
          </a:xfrm>
        </p:spPr>
        <p:txBody>
          <a:bodyPr vert="horz" lIns="0" tIns="0" rIns="0" bIns="45720" rtlCol="0" anchor="b">
            <a:noAutofit/>
          </a:bodyPr>
          <a:lstStyle>
            <a:lvl1pPr>
              <a:defRPr lang="en-GB" sz="3600" baseline="0" dirty="0"/>
            </a:lvl1pPr>
          </a:lstStyle>
          <a:p>
            <a:pPr lvl="0"/>
            <a:r>
              <a:rPr lang="en-US" noProof="0"/>
              <a:t>Click to edit Master title style</a:t>
            </a:r>
          </a:p>
        </p:txBody>
      </p:sp>
    </p:spTree>
    <p:extLst>
      <p:ext uri="{BB962C8B-B14F-4D97-AF65-F5344CB8AC3E}">
        <p14:creationId xmlns:p14="http://schemas.microsoft.com/office/powerpoint/2010/main" val="571091882"/>
      </p:ext>
    </p:extLst>
  </p:cSld>
  <p:clrMapOvr>
    <a:masterClrMapping/>
  </p:clrMapOvr>
  <p:extLst>
    <p:ext uri="{DCECCB84-F9BA-43D5-87BE-67443E8EF086}">
      <p15:sldGuideLst xmlns:p15="http://schemas.microsoft.com/office/powerpoint/2012/main">
        <p15:guide id="6" pos="413">
          <p15:clr>
            <a:srgbClr val="547EBF"/>
          </p15:clr>
        </p15:guide>
        <p15:guide id="7" pos="6092">
          <p15:clr>
            <a:srgbClr val="547EBF"/>
          </p15:clr>
        </p15:guide>
        <p15:guide id="8" orient="horz" pos="2160">
          <p15:clr>
            <a:srgbClr val="547EBF"/>
          </p15:clr>
        </p15:guide>
        <p15:guide id="9" orient="horz" pos="2258">
          <p15:clr>
            <a:srgbClr val="547EBF"/>
          </p15:clr>
        </p15:guide>
        <p15:guide id="10" orient="horz" pos="1866">
          <p15:clr>
            <a:srgbClr val="547EBF"/>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Section Title Photo Option">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EAB84590-D70C-4035-A905-2A42ABB0C2C7}"/>
              </a:ext>
            </a:extLst>
          </p:cNvPr>
          <p:cNvSpPr>
            <a:spLocks noGrp="1"/>
          </p:cNvSpPr>
          <p:nvPr>
            <p:ph type="pic" sz="quarter" idx="10" hasCustomPrompt="1"/>
          </p:nvPr>
        </p:nvSpPr>
        <p:spPr>
          <a:xfrm>
            <a:off x="0" y="0"/>
            <a:ext cx="12192000" cy="6858000"/>
          </a:xfrm>
        </p:spPr>
        <p:txBody>
          <a:bodyPr/>
          <a:lstStyle>
            <a:lvl1pPr marL="0" indent="0">
              <a:buNone/>
              <a:defRPr/>
            </a:lvl1pPr>
          </a:lstStyle>
          <a:p>
            <a:r>
              <a:rPr lang="en-US" dirty="0"/>
              <a:t> </a:t>
            </a:r>
          </a:p>
        </p:txBody>
      </p:sp>
      <p:sp>
        <p:nvSpPr>
          <p:cNvPr id="5" name="1 Title">
            <a:extLst>
              <a:ext uri="{FF2B5EF4-FFF2-40B4-BE49-F238E27FC236}">
                <a16:creationId xmlns:a16="http://schemas.microsoft.com/office/drawing/2014/main" id="{81A2BCCF-7E5C-410A-BA6B-170B6E461324}"/>
              </a:ext>
            </a:extLst>
          </p:cNvPr>
          <p:cNvSpPr>
            <a:spLocks noGrp="1"/>
          </p:cNvSpPr>
          <p:nvPr>
            <p:ph type="title"/>
          </p:nvPr>
        </p:nvSpPr>
        <p:spPr>
          <a:xfrm>
            <a:off x="655638" y="2979778"/>
            <a:ext cx="9015412" cy="604797"/>
          </a:xfrm>
        </p:spPr>
        <p:txBody>
          <a:bodyPr vert="horz" lIns="0" tIns="0" rIns="0" bIns="45720" rtlCol="0" anchor="b">
            <a:noAutofit/>
          </a:bodyPr>
          <a:lstStyle>
            <a:lvl1pPr>
              <a:defRPr lang="en-GB" sz="3600" baseline="0" dirty="0">
                <a:solidFill>
                  <a:schemeClr val="bg1"/>
                </a:solidFill>
              </a:defRPr>
            </a:lvl1pPr>
          </a:lstStyle>
          <a:p>
            <a:pPr lvl="0"/>
            <a:r>
              <a:rPr lang="en-US" noProof="0"/>
              <a:t>Click to edit Master title style</a:t>
            </a:r>
          </a:p>
        </p:txBody>
      </p:sp>
    </p:spTree>
    <p:extLst>
      <p:ext uri="{BB962C8B-B14F-4D97-AF65-F5344CB8AC3E}">
        <p14:creationId xmlns:p14="http://schemas.microsoft.com/office/powerpoint/2010/main" val="173537710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1 Title">
            <a:extLst>
              <a:ext uri="{FF2B5EF4-FFF2-40B4-BE49-F238E27FC236}">
                <a16:creationId xmlns:a16="http://schemas.microsoft.com/office/drawing/2014/main" id="{935C9167-B5C7-4834-AC78-240C8C3EF11E}"/>
              </a:ext>
            </a:extLst>
          </p:cNvPr>
          <p:cNvSpPr>
            <a:spLocks noGrp="1"/>
          </p:cNvSpPr>
          <p:nvPr>
            <p:ph type="title"/>
          </p:nvPr>
        </p:nvSpPr>
        <p:spPr>
          <a:xfrm>
            <a:off x="655637" y="630237"/>
            <a:ext cx="4352926" cy="2493962"/>
          </a:xfrm>
        </p:spPr>
        <p:txBody>
          <a:bodyPr anchor="ctr">
            <a:noAutofit/>
          </a:bodyPr>
          <a:lstStyle>
            <a:lvl1pPr algn="ctr">
              <a:defRPr/>
            </a:lvl1pPr>
          </a:lstStyle>
          <a:p>
            <a:r>
              <a:rPr lang="en-US" noProof="0"/>
              <a:t>Click to edit Master title style</a:t>
            </a:r>
          </a:p>
        </p:txBody>
      </p:sp>
      <p:sp>
        <p:nvSpPr>
          <p:cNvPr id="4" name="2 Text Placeholder">
            <a:extLst>
              <a:ext uri="{FF2B5EF4-FFF2-40B4-BE49-F238E27FC236}">
                <a16:creationId xmlns:a16="http://schemas.microsoft.com/office/drawing/2014/main" id="{0E780C89-4FC1-4FE7-AFCA-1C41A1B0944C}"/>
              </a:ext>
            </a:extLst>
          </p:cNvPr>
          <p:cNvSpPr>
            <a:spLocks noGrp="1"/>
          </p:cNvSpPr>
          <p:nvPr>
            <p:ph type="body" sz="quarter" idx="10"/>
          </p:nvPr>
        </p:nvSpPr>
        <p:spPr>
          <a:xfrm>
            <a:off x="655320" y="3584448"/>
            <a:ext cx="4352925" cy="2643188"/>
          </a:xfrm>
          <a:prstGeom prst="rect">
            <a:avLst/>
          </a:prstGeom>
        </p:spPr>
        <p:txBody>
          <a:bodyPr>
            <a:noAutofit/>
          </a:bodyPr>
          <a:lstStyle>
            <a:lvl1pPr marL="0" indent="0">
              <a:buNone/>
              <a:defRPr sz="2400">
                <a:latin typeface="+mn-lt"/>
              </a:defRPr>
            </a:lvl1pPr>
            <a:lvl2pPr marL="228556" indent="0">
              <a:buNone/>
              <a:defRPr/>
            </a:lvl2pPr>
            <a:lvl3pPr marL="457112" indent="0">
              <a:buNone/>
              <a:defRPr/>
            </a:lvl3pPr>
            <a:lvl4pPr marL="661861" indent="0">
              <a:buNone/>
              <a:defRPr/>
            </a:lvl4pPr>
            <a:lvl5pPr marL="855499" indent="0">
              <a:buNone/>
              <a:defRPr/>
            </a:lvl5pPr>
          </a:lstStyle>
          <a:p>
            <a:pPr lvl="0"/>
            <a:r>
              <a:rPr lang="en-US" noProof="0"/>
              <a:t>Click to edit Master text styles</a:t>
            </a:r>
          </a:p>
        </p:txBody>
      </p:sp>
      <p:sp>
        <p:nvSpPr>
          <p:cNvPr id="9" name="Picture Placeholder 8">
            <a:extLst>
              <a:ext uri="{FF2B5EF4-FFF2-40B4-BE49-F238E27FC236}">
                <a16:creationId xmlns:a16="http://schemas.microsoft.com/office/drawing/2014/main" id="{B03C246A-8E6B-4528-976A-954C6D12B933}"/>
              </a:ext>
              <a:ext uri="{C183D7F6-B498-43B3-948B-1728B52AA6E4}">
                <adec:decorative xmlns:adec="http://schemas.microsoft.com/office/drawing/2017/decorative" val="1"/>
              </a:ext>
            </a:extLst>
          </p:cNvPr>
          <p:cNvSpPr>
            <a:spLocks noGrp="1"/>
          </p:cNvSpPr>
          <p:nvPr>
            <p:ph type="pic" sz="quarter" idx="15" hasCustomPrompt="1"/>
          </p:nvPr>
        </p:nvSpPr>
        <p:spPr>
          <a:xfrm>
            <a:off x="5334001" y="0"/>
            <a:ext cx="6858000" cy="6858000"/>
          </a:xfrm>
          <a:solidFill>
            <a:srgbClr val="243A5E"/>
          </a:solidFill>
        </p:spPr>
        <p:txBody>
          <a:bodyPr tIns="1828800" anchor="t"/>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Tree>
    <p:extLst>
      <p:ext uri="{BB962C8B-B14F-4D97-AF65-F5344CB8AC3E}">
        <p14:creationId xmlns:p14="http://schemas.microsoft.com/office/powerpoint/2010/main" val="1363560298"/>
      </p:ext>
    </p:extLst>
  </p:cSld>
  <p:clrMapOvr>
    <a:masterClrMapping/>
  </p:clrMapOvr>
  <p:extLst>
    <p:ext uri="{DCECCB84-F9BA-43D5-87BE-67443E8EF086}">
      <p15:sldGuideLst xmlns:p15="http://schemas.microsoft.com/office/powerpoint/2012/main">
        <p15:guide id="17" orient="horz" pos="1964">
          <p15:clr>
            <a:srgbClr val="547EBF"/>
          </p15:clr>
        </p15:guide>
        <p15:guide id="18" orient="horz" pos="2258">
          <p15:clr>
            <a:srgbClr val="547EBF"/>
          </p15:clr>
        </p15:guide>
        <p15:guide id="19" pos="3350">
          <p15:clr>
            <a:srgbClr val="547EBF"/>
          </p15:clr>
        </p15:guide>
        <p15:guide id="20" pos="3155">
          <p15:clr>
            <a:srgbClr val="547EBF"/>
          </p15:clr>
        </p15:guide>
        <p15:guide id="21" pos="413">
          <p15:clr>
            <a:srgbClr val="547EBF"/>
          </p15:clr>
        </p15:guide>
        <p15:guide id="22" orient="horz" pos="397">
          <p15:clr>
            <a:srgbClr val="547EBF"/>
          </p15:clr>
        </p15:guide>
        <p15:guide id="23" orient="horz" pos="3923">
          <p15:clr>
            <a:srgbClr val="547EBF"/>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Title - Content - Square Photo ">
    <p:spTree>
      <p:nvGrpSpPr>
        <p:cNvPr id="1" name=""/>
        <p:cNvGrpSpPr/>
        <p:nvPr/>
      </p:nvGrpSpPr>
      <p:grpSpPr>
        <a:xfrm>
          <a:off x="0" y="0"/>
          <a:ext cx="0" cy="0"/>
          <a:chOff x="0" y="0"/>
          <a:chExt cx="0" cy="0"/>
        </a:xfrm>
      </p:grpSpPr>
      <p:sp>
        <p:nvSpPr>
          <p:cNvPr id="3" name="1 Title">
            <a:extLst>
              <a:ext uri="{FF2B5EF4-FFF2-40B4-BE49-F238E27FC236}">
                <a16:creationId xmlns:a16="http://schemas.microsoft.com/office/drawing/2014/main" id="{935C9167-B5C7-4834-AC78-240C8C3EF11E}"/>
              </a:ext>
            </a:extLst>
          </p:cNvPr>
          <p:cNvSpPr>
            <a:spLocks noGrp="1"/>
          </p:cNvSpPr>
          <p:nvPr>
            <p:ph type="title" hasCustomPrompt="1"/>
          </p:nvPr>
        </p:nvSpPr>
        <p:spPr>
          <a:xfrm>
            <a:off x="655637" y="320040"/>
            <a:ext cx="4352926" cy="461665"/>
          </a:xfrm>
        </p:spPr>
        <p:txBody>
          <a:bodyPr anchor="t">
            <a:noAutofit/>
          </a:bodyPr>
          <a:lstStyle>
            <a:lvl1pPr algn="l">
              <a:defRPr/>
            </a:lvl1pPr>
          </a:lstStyle>
          <a:p>
            <a:r>
              <a:rPr lang="en-US" noProof="0"/>
              <a:t>Title</a:t>
            </a:r>
          </a:p>
        </p:txBody>
      </p:sp>
      <p:sp>
        <p:nvSpPr>
          <p:cNvPr id="8" name="Text Placeholder 7">
            <a:extLst>
              <a:ext uri="{FF2B5EF4-FFF2-40B4-BE49-F238E27FC236}">
                <a16:creationId xmlns:a16="http://schemas.microsoft.com/office/drawing/2014/main" id="{81A8F63C-5D9B-4647-8C88-F5B85777FE46}"/>
              </a:ext>
            </a:extLst>
          </p:cNvPr>
          <p:cNvSpPr>
            <a:spLocks noGrp="1"/>
          </p:cNvSpPr>
          <p:nvPr>
            <p:ph type="body" sz="quarter" idx="16"/>
          </p:nvPr>
        </p:nvSpPr>
        <p:spPr>
          <a:xfrm>
            <a:off x="655320" y="1408114"/>
            <a:ext cx="4352925" cy="4819650"/>
          </a:xfrm>
        </p:spPr>
        <p:txBody>
          <a:bodyPr/>
          <a:lstStyle>
            <a:lvl1pPr marL="0" indent="0">
              <a:buNone/>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Picture Placeholder 8">
            <a:extLst>
              <a:ext uri="{FF2B5EF4-FFF2-40B4-BE49-F238E27FC236}">
                <a16:creationId xmlns:a16="http://schemas.microsoft.com/office/drawing/2014/main" id="{B03C246A-8E6B-4528-976A-954C6D12B933}"/>
              </a:ext>
              <a:ext uri="{C183D7F6-B498-43B3-948B-1728B52AA6E4}">
                <adec:decorative xmlns:adec="http://schemas.microsoft.com/office/drawing/2017/decorative" val="1"/>
              </a:ext>
            </a:extLst>
          </p:cNvPr>
          <p:cNvSpPr>
            <a:spLocks noGrp="1"/>
          </p:cNvSpPr>
          <p:nvPr>
            <p:ph type="pic" sz="quarter" idx="15" hasCustomPrompt="1"/>
          </p:nvPr>
        </p:nvSpPr>
        <p:spPr>
          <a:xfrm>
            <a:off x="5333683" y="0"/>
            <a:ext cx="6858000" cy="6858000"/>
          </a:xfrm>
          <a:solidFill>
            <a:srgbClr val="243A5E"/>
          </a:solidFill>
        </p:spPr>
        <p:txBody>
          <a:bodyPr tIns="1828800" anchor="t"/>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Tree>
    <p:extLst>
      <p:ext uri="{BB962C8B-B14F-4D97-AF65-F5344CB8AC3E}">
        <p14:creationId xmlns:p14="http://schemas.microsoft.com/office/powerpoint/2010/main" val="752746685"/>
      </p:ext>
    </p:extLst>
  </p:cSld>
  <p:clrMapOvr>
    <a:masterClrMapping/>
  </p:clrMapOvr>
  <p:extLst>
    <p:ext uri="{DCECCB84-F9BA-43D5-87BE-67443E8EF086}">
      <p15:sldGuideLst xmlns:p15="http://schemas.microsoft.com/office/powerpoint/2012/main">
        <p15:guide id="17" orient="horz" pos="864">
          <p15:clr>
            <a:srgbClr val="547EBF"/>
          </p15:clr>
        </p15:guide>
        <p15:guide id="18" orient="horz" pos="2258">
          <p15:clr>
            <a:srgbClr val="547EBF"/>
          </p15:clr>
        </p15:guide>
        <p15:guide id="19" pos="3350">
          <p15:clr>
            <a:srgbClr val="547EBF"/>
          </p15:clr>
        </p15:guide>
        <p15:guide id="20" pos="3155">
          <p15:clr>
            <a:srgbClr val="547EBF"/>
          </p15:clr>
        </p15:guide>
        <p15:guide id="21" pos="413">
          <p15:clr>
            <a:srgbClr val="547EBF"/>
          </p15:clr>
        </p15:guide>
        <p15:guide id="22" orient="horz" pos="397">
          <p15:clr>
            <a:srgbClr val="547EBF"/>
          </p15:clr>
        </p15:guide>
        <p15:guide id="23" orient="horz" pos="3923">
          <p15:clr>
            <a:srgbClr val="547EBF"/>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Title - Subtitle - Content - Square Photo ">
    <p:spTree>
      <p:nvGrpSpPr>
        <p:cNvPr id="1" name=""/>
        <p:cNvGrpSpPr/>
        <p:nvPr/>
      </p:nvGrpSpPr>
      <p:grpSpPr>
        <a:xfrm>
          <a:off x="0" y="0"/>
          <a:ext cx="0" cy="0"/>
          <a:chOff x="0" y="0"/>
          <a:chExt cx="0" cy="0"/>
        </a:xfrm>
      </p:grpSpPr>
      <p:sp>
        <p:nvSpPr>
          <p:cNvPr id="3" name="1 Title">
            <a:extLst>
              <a:ext uri="{FF2B5EF4-FFF2-40B4-BE49-F238E27FC236}">
                <a16:creationId xmlns:a16="http://schemas.microsoft.com/office/drawing/2014/main" id="{935C9167-B5C7-4834-AC78-240C8C3EF11E}"/>
              </a:ext>
            </a:extLst>
          </p:cNvPr>
          <p:cNvSpPr>
            <a:spLocks noGrp="1"/>
          </p:cNvSpPr>
          <p:nvPr>
            <p:ph type="title" hasCustomPrompt="1"/>
          </p:nvPr>
        </p:nvSpPr>
        <p:spPr>
          <a:xfrm>
            <a:off x="655637" y="320040"/>
            <a:ext cx="4352926" cy="461665"/>
          </a:xfrm>
        </p:spPr>
        <p:txBody>
          <a:bodyPr anchor="t">
            <a:noAutofit/>
          </a:bodyPr>
          <a:lstStyle>
            <a:lvl1pPr algn="l">
              <a:defRPr/>
            </a:lvl1pPr>
          </a:lstStyle>
          <a:p>
            <a:r>
              <a:rPr lang="en-US" noProof="0"/>
              <a:t>Title</a:t>
            </a:r>
          </a:p>
        </p:txBody>
      </p:sp>
      <p:sp>
        <p:nvSpPr>
          <p:cNvPr id="5" name="2 Subtitle">
            <a:extLst>
              <a:ext uri="{FF2B5EF4-FFF2-40B4-BE49-F238E27FC236}">
                <a16:creationId xmlns:a16="http://schemas.microsoft.com/office/drawing/2014/main" id="{DC107B4A-1D3A-4EF0-9403-12610B8F84FE}"/>
              </a:ext>
            </a:extLst>
          </p:cNvPr>
          <p:cNvSpPr>
            <a:spLocks noGrp="1"/>
          </p:cNvSpPr>
          <p:nvPr>
            <p:ph type="subTitle" idx="1"/>
          </p:nvPr>
        </p:nvSpPr>
        <p:spPr>
          <a:xfrm>
            <a:off x="655638" y="786383"/>
            <a:ext cx="4352926" cy="461665"/>
          </a:xfrm>
          <a:prstGeom prst="rect">
            <a:avLst/>
          </a:prstGeom>
        </p:spPr>
        <p:txBody>
          <a:bodyPr>
            <a:normAutofit/>
          </a:bodyPr>
          <a:lstStyle>
            <a:lvl1pPr marL="0" indent="0" algn="l" defTabSz="932508">
              <a:lnSpc>
                <a:spcPct val="100000"/>
              </a:lnSpc>
              <a:spcBef>
                <a:spcPts val="672"/>
              </a:spcBef>
              <a:buFontTx/>
              <a:buNone/>
              <a:defRPr sz="2000" baseline="0">
                <a:solidFill>
                  <a:schemeClr val="tx1"/>
                </a:solidFill>
              </a:defRPr>
            </a:lvl1pPr>
            <a:lvl2pPr marL="0" indent="0" algn="l" defTabSz="932508">
              <a:lnSpc>
                <a:spcPct val="100000"/>
              </a:lnSpc>
              <a:spcBef>
                <a:spcPts val="672"/>
              </a:spcBef>
              <a:buFontTx/>
              <a:buNone/>
              <a:defRPr sz="2200" baseline="0">
                <a:solidFill>
                  <a:schemeClr val="tx1"/>
                </a:solidFill>
              </a:defRPr>
            </a:lvl2pPr>
            <a:lvl3pPr marL="0" indent="0" algn="l" defTabSz="932508">
              <a:lnSpc>
                <a:spcPct val="100000"/>
              </a:lnSpc>
              <a:spcBef>
                <a:spcPts val="672"/>
              </a:spcBef>
              <a:buFontTx/>
              <a:buNone/>
              <a:defRPr sz="2200" baseline="0">
                <a:solidFill>
                  <a:schemeClr val="tx1"/>
                </a:solidFill>
              </a:defRPr>
            </a:lvl3pPr>
            <a:lvl4pPr marL="0" indent="0" algn="l" defTabSz="93250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508">
              <a:lnSpc>
                <a:spcPct val="100000"/>
              </a:lnSpc>
              <a:spcBef>
                <a:spcPts val="672"/>
              </a:spcBef>
              <a:buFontTx/>
              <a:buNone/>
              <a:defRPr sz="2200" baseline="0">
                <a:solidFill>
                  <a:schemeClr val="tx1"/>
                </a:solidFill>
              </a:defRPr>
            </a:lvl6pPr>
            <a:lvl7pPr marL="0" indent="0" algn="l" defTabSz="932508">
              <a:lnSpc>
                <a:spcPct val="100000"/>
              </a:lnSpc>
              <a:spcBef>
                <a:spcPts val="672"/>
              </a:spcBef>
              <a:buFontTx/>
              <a:buNone/>
              <a:defRPr sz="2200" baseline="0">
                <a:solidFill>
                  <a:schemeClr val="tx1"/>
                </a:solidFill>
              </a:defRPr>
            </a:lvl7pPr>
            <a:lvl8pPr marL="0" indent="0" algn="l" defTabSz="932508">
              <a:lnSpc>
                <a:spcPct val="100000"/>
              </a:lnSpc>
              <a:spcBef>
                <a:spcPts val="672"/>
              </a:spcBef>
              <a:buFontTx/>
              <a:buNone/>
              <a:defRPr sz="2200" baseline="0">
                <a:solidFill>
                  <a:schemeClr val="tx1"/>
                </a:solidFill>
              </a:defRPr>
            </a:lvl8pPr>
            <a:lvl9pPr marL="0" indent="0" algn="l" defTabSz="932508">
              <a:lnSpc>
                <a:spcPct val="100000"/>
              </a:lnSpc>
              <a:spcBef>
                <a:spcPts val="672"/>
              </a:spcBef>
              <a:buFontTx/>
              <a:buNone/>
              <a:defRPr sz="2200" baseline="0">
                <a:solidFill>
                  <a:schemeClr val="tx1"/>
                </a:solidFill>
              </a:defRPr>
            </a:lvl9pPr>
          </a:lstStyle>
          <a:p>
            <a:r>
              <a:rPr lang="en-US" noProof="0"/>
              <a:t>Click to edit Master subtitle style</a:t>
            </a:r>
          </a:p>
        </p:txBody>
      </p:sp>
      <p:sp>
        <p:nvSpPr>
          <p:cNvPr id="8" name="Text Placeholder 7">
            <a:extLst>
              <a:ext uri="{FF2B5EF4-FFF2-40B4-BE49-F238E27FC236}">
                <a16:creationId xmlns:a16="http://schemas.microsoft.com/office/drawing/2014/main" id="{81A8F63C-5D9B-4647-8C88-F5B85777FE46}"/>
              </a:ext>
            </a:extLst>
          </p:cNvPr>
          <p:cNvSpPr>
            <a:spLocks noGrp="1"/>
          </p:cNvSpPr>
          <p:nvPr>
            <p:ph type="body" sz="quarter" idx="16"/>
          </p:nvPr>
        </p:nvSpPr>
        <p:spPr>
          <a:xfrm>
            <a:off x="655320" y="1408114"/>
            <a:ext cx="4352925" cy="4819650"/>
          </a:xfrm>
        </p:spPr>
        <p:txBody>
          <a:bodyPr/>
          <a:lstStyle>
            <a:lvl1pPr marL="0" indent="0">
              <a:buNone/>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Picture Placeholder 8">
            <a:extLst>
              <a:ext uri="{FF2B5EF4-FFF2-40B4-BE49-F238E27FC236}">
                <a16:creationId xmlns:a16="http://schemas.microsoft.com/office/drawing/2014/main" id="{B03C246A-8E6B-4528-976A-954C6D12B933}"/>
              </a:ext>
              <a:ext uri="{C183D7F6-B498-43B3-948B-1728B52AA6E4}">
                <adec:decorative xmlns:adec="http://schemas.microsoft.com/office/drawing/2017/decorative" val="1"/>
              </a:ext>
            </a:extLst>
          </p:cNvPr>
          <p:cNvSpPr>
            <a:spLocks noGrp="1"/>
          </p:cNvSpPr>
          <p:nvPr>
            <p:ph type="pic" sz="quarter" idx="15" hasCustomPrompt="1"/>
          </p:nvPr>
        </p:nvSpPr>
        <p:spPr>
          <a:xfrm>
            <a:off x="5333683" y="0"/>
            <a:ext cx="6858000" cy="6858000"/>
          </a:xfrm>
          <a:solidFill>
            <a:srgbClr val="243A5E"/>
          </a:solidFill>
        </p:spPr>
        <p:txBody>
          <a:bodyPr tIns="1828800" anchor="t"/>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Tree>
    <p:extLst>
      <p:ext uri="{BB962C8B-B14F-4D97-AF65-F5344CB8AC3E}">
        <p14:creationId xmlns:p14="http://schemas.microsoft.com/office/powerpoint/2010/main" val="869976529"/>
      </p:ext>
    </p:extLst>
  </p:cSld>
  <p:clrMapOvr>
    <a:masterClrMapping/>
  </p:clrMapOvr>
  <p:extLst>
    <p:ext uri="{DCECCB84-F9BA-43D5-87BE-67443E8EF086}">
      <p15:sldGuideLst xmlns:p15="http://schemas.microsoft.com/office/powerpoint/2012/main">
        <p15:guide id="17" orient="horz" pos="864">
          <p15:clr>
            <a:srgbClr val="547EBF"/>
          </p15:clr>
        </p15:guide>
        <p15:guide id="18" orient="horz" pos="2258">
          <p15:clr>
            <a:srgbClr val="547EBF"/>
          </p15:clr>
        </p15:guide>
        <p15:guide id="19" pos="3350">
          <p15:clr>
            <a:srgbClr val="547EBF"/>
          </p15:clr>
        </p15:guide>
        <p15:guide id="20" pos="3155">
          <p15:clr>
            <a:srgbClr val="547EBF"/>
          </p15:clr>
        </p15:guide>
        <p15:guide id="21" pos="413">
          <p15:clr>
            <a:srgbClr val="547EBF"/>
          </p15:clr>
        </p15:guide>
        <p15:guide id="22" orient="horz" pos="397">
          <p15:clr>
            <a:srgbClr val="547EBF"/>
          </p15:clr>
        </p15:guide>
        <p15:guide id="23" orient="horz" pos="3923">
          <p15:clr>
            <a:srgbClr val="547EBF"/>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4" name="1 Title">
            <a:extLst>
              <a:ext uri="{FF2B5EF4-FFF2-40B4-BE49-F238E27FC236}">
                <a16:creationId xmlns:a16="http://schemas.microsoft.com/office/drawing/2014/main" id="{30C802C8-07B4-43F8-A724-613255E706EA}"/>
              </a:ext>
            </a:extLst>
          </p:cNvPr>
          <p:cNvSpPr>
            <a:spLocks noGrp="1"/>
          </p:cNvSpPr>
          <p:nvPr>
            <p:ph type="title" hasCustomPrompt="1"/>
          </p:nvPr>
        </p:nvSpPr>
        <p:spPr>
          <a:xfrm>
            <a:off x="655637" y="-461664"/>
            <a:ext cx="4352926" cy="461665"/>
          </a:xfrm>
        </p:spPr>
        <p:txBody>
          <a:bodyPr anchor="b">
            <a:noAutofit/>
          </a:bodyPr>
          <a:lstStyle>
            <a:lvl1pPr algn="ctr">
              <a:defRPr/>
            </a:lvl1pPr>
          </a:lstStyle>
          <a:p>
            <a:r>
              <a:rPr lang="en-US" noProof="0"/>
              <a:t>Title</a:t>
            </a:r>
          </a:p>
        </p:txBody>
      </p:sp>
      <p:sp>
        <p:nvSpPr>
          <p:cNvPr id="16" name="Text Placeholder 6">
            <a:extLst>
              <a:ext uri="{FF2B5EF4-FFF2-40B4-BE49-F238E27FC236}">
                <a16:creationId xmlns:a16="http://schemas.microsoft.com/office/drawing/2014/main" id="{49244260-7270-4E52-B887-E991DA8E4E28}"/>
              </a:ext>
            </a:extLst>
          </p:cNvPr>
          <p:cNvSpPr>
            <a:spLocks noGrp="1"/>
          </p:cNvSpPr>
          <p:nvPr>
            <p:ph idx="16" hasCustomPrompt="1"/>
          </p:nvPr>
        </p:nvSpPr>
        <p:spPr>
          <a:xfrm>
            <a:off x="655639" y="630238"/>
            <a:ext cx="4352925" cy="5597525"/>
          </a:xfrm>
          <a:prstGeom prst="rect">
            <a:avLst/>
          </a:prstGeom>
        </p:spPr>
        <p:txBody>
          <a:bodyPr vert="horz" lIns="0" tIns="0" rIns="0" bIns="0" rtlCol="0">
            <a:normAutofit/>
          </a:bodyPr>
          <a:lstStyle>
            <a:lvl1pPr marL="0" indent="0">
              <a:buNone/>
              <a:defRPr sz="2400"/>
            </a:lvl1pPr>
            <a:lvl2pPr marL="310836" indent="0">
              <a:buNone/>
              <a:defRPr/>
            </a:lvl2pPr>
            <a:lvl3pPr marL="621673" indent="0">
              <a:buNone/>
              <a:defRPr/>
            </a:lvl3pPr>
            <a:lvl4pPr marL="932508" indent="0">
              <a:buNone/>
              <a:defRPr/>
            </a:lvl4pPr>
            <a:lvl5pPr marL="1225060" indent="0">
              <a:buNone/>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Picture Placeholder 8">
            <a:extLst>
              <a:ext uri="{FF2B5EF4-FFF2-40B4-BE49-F238E27FC236}">
                <a16:creationId xmlns:a16="http://schemas.microsoft.com/office/drawing/2014/main" id="{9F6E60FE-54B4-4C7F-AB24-D739EFDBAD7B}"/>
              </a:ext>
              <a:ext uri="{C183D7F6-B498-43B3-948B-1728B52AA6E4}">
                <adec:decorative xmlns:adec="http://schemas.microsoft.com/office/drawing/2017/decorative" val="1"/>
              </a:ext>
            </a:extLst>
          </p:cNvPr>
          <p:cNvSpPr>
            <a:spLocks noGrp="1"/>
          </p:cNvSpPr>
          <p:nvPr>
            <p:ph type="pic" sz="quarter" idx="15" hasCustomPrompt="1"/>
          </p:nvPr>
        </p:nvSpPr>
        <p:spPr>
          <a:xfrm>
            <a:off x="5333683" y="0"/>
            <a:ext cx="6858000" cy="6861524"/>
          </a:xfrm>
          <a:solidFill>
            <a:srgbClr val="243A5E"/>
          </a:solidFill>
        </p:spPr>
        <p:txBody>
          <a:bodyPr tIns="182880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Tree>
    <p:extLst>
      <p:ext uri="{BB962C8B-B14F-4D97-AF65-F5344CB8AC3E}">
        <p14:creationId xmlns:p14="http://schemas.microsoft.com/office/powerpoint/2010/main" val="4174913584"/>
      </p:ext>
    </p:extLst>
  </p:cSld>
  <p:clrMapOvr>
    <a:masterClrMapping/>
  </p:clrMapOvr>
  <p:extLst>
    <p:ext uri="{DCECCB84-F9BA-43D5-87BE-67443E8EF086}">
      <p15:sldGuideLst xmlns:p15="http://schemas.microsoft.com/office/powerpoint/2012/main">
        <p15:guide id="10" orient="horz" pos="397">
          <p15:clr>
            <a:srgbClr val="547EBF"/>
          </p15:clr>
        </p15:guide>
        <p15:guide id="11" pos="3155">
          <p15:clr>
            <a:srgbClr val="547EBF"/>
          </p15:clr>
        </p15:guide>
        <p15:guide id="12" pos="3350">
          <p15:clr>
            <a:srgbClr val="547EBF"/>
          </p15:clr>
        </p15:guide>
        <p15:guide id="13" pos="413">
          <p15:clr>
            <a:srgbClr val="547EBF"/>
          </p15:clr>
        </p15:guide>
        <p15:guide id="14" orient="horz" pos="3923">
          <p15:clr>
            <a:srgbClr val="547EBF"/>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Slide 2">
    <p:bg>
      <p:bgPr>
        <a:solidFill>
          <a:schemeClr val="bg1"/>
        </a:solidFill>
        <a:effectLst/>
      </p:bgPr>
    </p:bg>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17D53EF6-E97C-46E7-A9D5-30F96F1F21F3}"/>
              </a:ext>
            </a:extLst>
          </p:cNvPr>
          <p:cNvSpPr>
            <a:spLocks noGrp="1"/>
          </p:cNvSpPr>
          <p:nvPr>
            <p:ph type="title"/>
          </p:nvPr>
        </p:nvSpPr>
        <p:spPr>
          <a:xfrm>
            <a:off x="655638" y="2979777"/>
            <a:ext cx="9015412" cy="604797"/>
          </a:xfrm>
        </p:spPr>
        <p:txBody>
          <a:bodyPr vert="horz" lIns="0" tIns="0" rIns="0" bIns="45720" rtlCol="0" anchor="b">
            <a:noAutofit/>
          </a:bodyPr>
          <a:lstStyle>
            <a:lvl1pPr>
              <a:defRPr lang="en-GB" sz="3600" baseline="0" dirty="0"/>
            </a:lvl1pPr>
          </a:lstStyle>
          <a:p>
            <a:pPr lvl="0"/>
            <a:r>
              <a:rPr lang="en-US" noProof="0"/>
              <a:t>Click to edit Master title style</a:t>
            </a:r>
          </a:p>
        </p:txBody>
      </p:sp>
      <p:sp>
        <p:nvSpPr>
          <p:cNvPr id="10" name="2 Subtitle">
            <a:extLst>
              <a:ext uri="{FF2B5EF4-FFF2-40B4-BE49-F238E27FC236}">
                <a16:creationId xmlns:a16="http://schemas.microsoft.com/office/drawing/2014/main" id="{EBA27D59-8026-4A20-9B79-094DBDACB810}"/>
              </a:ext>
            </a:extLst>
          </p:cNvPr>
          <p:cNvSpPr>
            <a:spLocks noGrp="1"/>
          </p:cNvSpPr>
          <p:nvPr>
            <p:ph type="subTitle" idx="1"/>
          </p:nvPr>
        </p:nvSpPr>
        <p:spPr>
          <a:xfrm>
            <a:off x="655638" y="3895090"/>
            <a:ext cx="9015730" cy="311150"/>
          </a:xfrm>
          <a:prstGeom prst="rect">
            <a:avLst/>
          </a:prstGeom>
        </p:spPr>
        <p:txBody>
          <a:bodyPr/>
          <a:lstStyle>
            <a:lvl1pPr marL="0" indent="0" algn="l" defTabSz="932688">
              <a:lnSpc>
                <a:spcPct val="100000"/>
              </a:lnSpc>
              <a:spcBef>
                <a:spcPts val="672"/>
              </a:spcBef>
              <a:buFontTx/>
              <a:buNone/>
              <a:defRPr sz="2200" baseline="0">
                <a:solidFill>
                  <a:schemeClr val="tx1"/>
                </a:solidFill>
              </a:defRPr>
            </a:lvl1pPr>
            <a:lvl2pPr marL="0" indent="0" algn="l" defTabSz="932688">
              <a:lnSpc>
                <a:spcPct val="100000"/>
              </a:lnSpc>
              <a:spcBef>
                <a:spcPts val="672"/>
              </a:spcBef>
              <a:buFontTx/>
              <a:buNone/>
              <a:defRPr sz="2200" baseline="0">
                <a:solidFill>
                  <a:schemeClr val="tx1"/>
                </a:solidFill>
              </a:defRPr>
            </a:lvl2pPr>
            <a:lvl3pPr marL="0" indent="0" algn="l" defTabSz="932688">
              <a:lnSpc>
                <a:spcPct val="100000"/>
              </a:lnSpc>
              <a:spcBef>
                <a:spcPts val="672"/>
              </a:spcBef>
              <a:buFontTx/>
              <a:buNone/>
              <a:defRPr sz="2200" baseline="0">
                <a:solidFill>
                  <a:schemeClr val="tx1"/>
                </a:solidFill>
              </a:defRPr>
            </a:lvl3pPr>
            <a:lvl4pPr marL="0" indent="0" algn="l" defTabSz="93268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688">
              <a:lnSpc>
                <a:spcPct val="100000"/>
              </a:lnSpc>
              <a:spcBef>
                <a:spcPts val="672"/>
              </a:spcBef>
              <a:buFontTx/>
              <a:buNone/>
              <a:defRPr sz="2200" baseline="0">
                <a:solidFill>
                  <a:schemeClr val="tx1"/>
                </a:solidFill>
              </a:defRPr>
            </a:lvl6pPr>
            <a:lvl7pPr marL="0" indent="0" algn="l" defTabSz="932688">
              <a:lnSpc>
                <a:spcPct val="100000"/>
              </a:lnSpc>
              <a:spcBef>
                <a:spcPts val="672"/>
              </a:spcBef>
              <a:buFontTx/>
              <a:buNone/>
              <a:defRPr sz="2200" baseline="0">
                <a:solidFill>
                  <a:schemeClr val="tx1"/>
                </a:solidFill>
              </a:defRPr>
            </a:lvl7pPr>
            <a:lvl8pPr marL="0" indent="0" algn="l" defTabSz="932688">
              <a:lnSpc>
                <a:spcPct val="100000"/>
              </a:lnSpc>
              <a:spcBef>
                <a:spcPts val="672"/>
              </a:spcBef>
              <a:buFontTx/>
              <a:buNone/>
              <a:defRPr sz="2200" baseline="0">
                <a:solidFill>
                  <a:schemeClr val="tx1"/>
                </a:solidFill>
              </a:defRPr>
            </a:lvl8pPr>
            <a:lvl9pPr marL="0" indent="0" algn="l" defTabSz="932688">
              <a:lnSpc>
                <a:spcPct val="100000"/>
              </a:lnSpc>
              <a:spcBef>
                <a:spcPts val="672"/>
              </a:spcBef>
              <a:buFontTx/>
              <a:buNone/>
              <a:defRPr sz="2200" baseline="0">
                <a:solidFill>
                  <a:schemeClr val="tx1"/>
                </a:solidFill>
              </a:defRPr>
            </a:lvl9pPr>
          </a:lstStyle>
          <a:p>
            <a:r>
              <a:rPr lang="en-US" noProof="0"/>
              <a:t>Click to edit Master subtitle style</a:t>
            </a:r>
          </a:p>
        </p:txBody>
      </p:sp>
      <p:pic>
        <p:nvPicPr>
          <p:cNvPr id="8" name="Picture 7" descr="Microsoft Logo">
            <a:extLst>
              <a:ext uri="{FF2B5EF4-FFF2-40B4-BE49-F238E27FC236}">
                <a16:creationId xmlns:a16="http://schemas.microsoft.com/office/drawing/2014/main" id="{1B752D83-5EC4-4ADA-A02A-6E618B8BC5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9" y="304800"/>
            <a:ext cx="2063191" cy="924737"/>
          </a:xfrm>
          <a:prstGeom prst="rect">
            <a:avLst/>
          </a:prstGeom>
        </p:spPr>
      </p:pic>
    </p:spTree>
    <p:extLst>
      <p:ext uri="{BB962C8B-B14F-4D97-AF65-F5344CB8AC3E}">
        <p14:creationId xmlns:p14="http://schemas.microsoft.com/office/powerpoint/2010/main" val="664991234"/>
      </p:ext>
    </p:extLst>
  </p:cSld>
  <p:clrMapOvr>
    <a:masterClrMapping/>
  </p:clrMapOvr>
  <p:extLst>
    <p:ext uri="{DCECCB84-F9BA-43D5-87BE-67443E8EF086}">
      <p15:sldGuideLst xmlns:p15="http://schemas.microsoft.com/office/powerpoint/2012/main">
        <p15:guide id="9" orient="horz" pos="2160">
          <p15:clr>
            <a:srgbClr val="A4A3A4"/>
          </p15:clr>
        </p15:guide>
        <p15:guide id="10" orient="horz" pos="2258">
          <p15:clr>
            <a:srgbClr val="547EBF"/>
          </p15:clr>
        </p15:guide>
        <p15:guide id="11" orient="horz" pos="1866">
          <p15:clr>
            <a:srgbClr val="547EBF"/>
          </p15:clr>
        </p15:guide>
        <p15:guide id="12" orient="horz" pos="2650">
          <p15:clr>
            <a:srgbClr val="547EBF"/>
          </p15:clr>
        </p15:guide>
        <p15:guide id="13" orient="horz" pos="2454">
          <p15:clr>
            <a:srgbClr val="547EBF"/>
          </p15:clr>
        </p15:guide>
        <p15:guide id="14" pos="413">
          <p15:clr>
            <a:srgbClr val="547EBF"/>
          </p15:clr>
        </p15:guide>
        <p15:guide id="15" pos="6092">
          <p15:clr>
            <a:srgbClr val="547EBF"/>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1 Title">
            <a:extLst>
              <a:ext uri="{FF2B5EF4-FFF2-40B4-BE49-F238E27FC236}">
                <a16:creationId xmlns:a16="http://schemas.microsoft.com/office/drawing/2014/main" id="{84E2C6C6-B442-4DE7-9C6C-405B9005314D}"/>
              </a:ext>
            </a:extLst>
          </p:cNvPr>
          <p:cNvSpPr>
            <a:spLocks noGrp="1"/>
          </p:cNvSpPr>
          <p:nvPr>
            <p:ph type="title" hasCustomPrompt="1"/>
          </p:nvPr>
        </p:nvSpPr>
        <p:spPr>
          <a:xfrm>
            <a:off x="655638" y="2979739"/>
            <a:ext cx="4352925" cy="3248025"/>
          </a:xfrm>
        </p:spPr>
        <p:txBody>
          <a:bodyPr anchor="t">
            <a:noAutofit/>
          </a:bodyPr>
          <a:lstStyle>
            <a:lvl1pPr>
              <a:defRPr sz="2800"/>
            </a:lvl1pPr>
          </a:lstStyle>
          <a:p>
            <a:r>
              <a:rPr lang="en-US" noProof="0"/>
              <a:t>Square photo layout with smaller text</a:t>
            </a:r>
          </a:p>
        </p:txBody>
      </p:sp>
      <p:sp>
        <p:nvSpPr>
          <p:cNvPr id="7" name="Picture Placeholder 8">
            <a:extLst>
              <a:ext uri="{FF2B5EF4-FFF2-40B4-BE49-F238E27FC236}">
                <a16:creationId xmlns:a16="http://schemas.microsoft.com/office/drawing/2014/main" id="{557F8FE2-0CEA-423C-A997-F795E3DC7448}"/>
              </a:ext>
              <a:ext uri="{C183D7F6-B498-43B3-948B-1728B52AA6E4}">
                <adec:decorative xmlns:adec="http://schemas.microsoft.com/office/drawing/2017/decorative" val="1"/>
              </a:ext>
            </a:extLst>
          </p:cNvPr>
          <p:cNvSpPr>
            <a:spLocks noGrp="1"/>
          </p:cNvSpPr>
          <p:nvPr>
            <p:ph type="pic" sz="quarter" idx="15" hasCustomPrompt="1"/>
          </p:nvPr>
        </p:nvSpPr>
        <p:spPr>
          <a:xfrm>
            <a:off x="5333683" y="0"/>
            <a:ext cx="6858000" cy="6861524"/>
          </a:xfrm>
          <a:solidFill>
            <a:srgbClr val="243A5E"/>
          </a:solidFill>
        </p:spPr>
        <p:txBody>
          <a:bodyPr tIns="182880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Tree>
    <p:extLst>
      <p:ext uri="{BB962C8B-B14F-4D97-AF65-F5344CB8AC3E}">
        <p14:creationId xmlns:p14="http://schemas.microsoft.com/office/powerpoint/2010/main" val="3326193479"/>
      </p:ext>
    </p:extLst>
  </p:cSld>
  <p:clrMapOvr>
    <a:masterClrMapping/>
  </p:clrMapOvr>
  <p:extLst>
    <p:ext uri="{DCECCB84-F9BA-43D5-87BE-67443E8EF086}">
      <p15:sldGuideLst xmlns:p15="http://schemas.microsoft.com/office/powerpoint/2012/main">
        <p15:guide id="8" orient="horz" pos="1877">
          <p15:clr>
            <a:srgbClr val="547EBF"/>
          </p15:clr>
        </p15:guide>
        <p15:guide id="9" orient="horz" pos="3923">
          <p15:clr>
            <a:srgbClr val="547EBF"/>
          </p15:clr>
        </p15:guide>
        <p15:guide id="10" pos="3350">
          <p15:clr>
            <a:srgbClr val="547EBF"/>
          </p15:clr>
        </p15:guide>
        <p15:guide id="11" pos="3155">
          <p15:clr>
            <a:srgbClr val="547EBF"/>
          </p15:clr>
        </p15:guide>
        <p15:guide id="12" pos="413">
          <p15:clr>
            <a:srgbClr val="547EBF"/>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38E01E45-D858-46CB-8C37-2ADA7A8B4F38}"/>
              </a:ext>
            </a:extLst>
          </p:cNvPr>
          <p:cNvSpPr>
            <a:spLocks noGrp="1"/>
          </p:cNvSpPr>
          <p:nvPr>
            <p:ph type="title"/>
          </p:nvPr>
        </p:nvSpPr>
        <p:spPr>
          <a:xfrm>
            <a:off x="655638" y="4983164"/>
            <a:ext cx="10880726" cy="1244599"/>
          </a:xfrm>
        </p:spPr>
        <p:txBody>
          <a:bodyPr anchor="ctr">
            <a:noAutofit/>
          </a:bodyPr>
          <a:lstStyle>
            <a:lvl1pPr algn="ctr">
              <a:defRPr/>
            </a:lvl1pPr>
          </a:lstStyle>
          <a:p>
            <a:r>
              <a:rPr lang="en-US" noProof="0"/>
              <a:t>Click to edit Master title style</a:t>
            </a:r>
          </a:p>
        </p:txBody>
      </p:sp>
      <p:sp>
        <p:nvSpPr>
          <p:cNvPr id="7" name="Picture Placeholder 8">
            <a:extLst>
              <a:ext uri="{FF2B5EF4-FFF2-40B4-BE49-F238E27FC236}">
                <a16:creationId xmlns:a16="http://schemas.microsoft.com/office/drawing/2014/main" id="{8DAC1AB8-B848-4140-ADBF-53800EEC5897}"/>
              </a:ext>
              <a:ext uri="{C183D7F6-B498-43B3-948B-1728B52AA6E4}">
                <adec:decorative xmlns:adec="http://schemas.microsoft.com/office/drawing/2017/decorative" val="1"/>
              </a:ext>
            </a:extLst>
          </p:cNvPr>
          <p:cNvSpPr>
            <a:spLocks noGrp="1"/>
          </p:cNvSpPr>
          <p:nvPr>
            <p:ph type="pic" sz="quarter" idx="15" hasCustomPrompt="1"/>
          </p:nvPr>
        </p:nvSpPr>
        <p:spPr>
          <a:xfrm>
            <a:off x="1" y="1"/>
            <a:ext cx="12191682" cy="4672013"/>
          </a:xfrm>
          <a:solidFill>
            <a:srgbClr val="243A5E"/>
          </a:solidFill>
        </p:spPr>
        <p:txBody>
          <a:bodyPr tIns="100584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Tree>
    <p:extLst>
      <p:ext uri="{BB962C8B-B14F-4D97-AF65-F5344CB8AC3E}">
        <p14:creationId xmlns:p14="http://schemas.microsoft.com/office/powerpoint/2010/main" val="1638583087"/>
      </p:ext>
    </p:extLst>
  </p:cSld>
  <p:clrMapOvr>
    <a:masterClrMapping/>
  </p:clrMapOvr>
  <p:extLst>
    <p:ext uri="{DCECCB84-F9BA-43D5-87BE-67443E8EF086}">
      <p15:sldGuideLst xmlns:p15="http://schemas.microsoft.com/office/powerpoint/2012/main">
        <p15:guide id="10" orient="horz" pos="2943">
          <p15:clr>
            <a:srgbClr val="547EBF"/>
          </p15:clr>
        </p15:guide>
        <p15:guide id="11" orient="horz" pos="3923">
          <p15:clr>
            <a:srgbClr val="547EBF"/>
          </p15:clr>
        </p15:guide>
        <p15:guide id="12" orient="horz" pos="3139">
          <p15:clr>
            <a:srgbClr val="547EBF"/>
          </p15:clr>
        </p15:guide>
        <p15:guide id="13" pos="413">
          <p15:clr>
            <a:srgbClr val="547EBF"/>
          </p15:clr>
        </p15:guide>
        <p15:guide id="14" pos="7267">
          <p15:clr>
            <a:srgbClr val="547EBF"/>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045563AC-3A0B-4839-A9DC-F00E8E5411A6}"/>
              </a:ext>
            </a:extLst>
          </p:cNvPr>
          <p:cNvSpPr>
            <a:spLocks noGrp="1"/>
          </p:cNvSpPr>
          <p:nvPr>
            <p:ph type="title"/>
          </p:nvPr>
        </p:nvSpPr>
        <p:spPr>
          <a:xfrm>
            <a:off x="655954" y="629921"/>
            <a:ext cx="10880726" cy="1244600"/>
          </a:xfrm>
        </p:spPr>
        <p:txBody>
          <a:bodyPr anchor="ctr">
            <a:noAutofit/>
          </a:bodyPr>
          <a:lstStyle>
            <a:lvl1pPr algn="ctr">
              <a:defRPr/>
            </a:lvl1pPr>
          </a:lstStyle>
          <a:p>
            <a:r>
              <a:rPr lang="en-US" noProof="0"/>
              <a:t>Click to edit Master title style</a:t>
            </a:r>
          </a:p>
        </p:txBody>
      </p:sp>
      <p:sp>
        <p:nvSpPr>
          <p:cNvPr id="7" name="Picture Placeholder 8">
            <a:extLst>
              <a:ext uri="{FF2B5EF4-FFF2-40B4-BE49-F238E27FC236}">
                <a16:creationId xmlns:a16="http://schemas.microsoft.com/office/drawing/2014/main" id="{CBF73C5A-523C-4B06-A660-E8B8CE1663EC}"/>
              </a:ext>
              <a:ext uri="{C183D7F6-B498-43B3-948B-1728B52AA6E4}">
                <adec:decorative xmlns:adec="http://schemas.microsoft.com/office/drawing/2017/decorative" val="1"/>
              </a:ext>
            </a:extLst>
          </p:cNvPr>
          <p:cNvSpPr>
            <a:spLocks noGrp="1"/>
          </p:cNvSpPr>
          <p:nvPr>
            <p:ph type="pic" sz="quarter" idx="15" hasCustomPrompt="1"/>
          </p:nvPr>
        </p:nvSpPr>
        <p:spPr>
          <a:xfrm>
            <a:off x="1" y="2030414"/>
            <a:ext cx="12191682" cy="4827586"/>
          </a:xfrm>
          <a:solidFill>
            <a:srgbClr val="243A5E"/>
          </a:solidFill>
        </p:spPr>
        <p:txBody>
          <a:bodyPr tIns="1005840" anchor="t">
            <a:noAutofit/>
          </a:bodyPr>
          <a:lstStyle>
            <a:lvl1pPr marL="0" marR="0" indent="0" algn="ctr" defTabSz="932508" rtl="0" eaLnBrk="1" fontAlgn="auto" latinLnBrk="0" hangingPunct="1">
              <a:lnSpc>
                <a:spcPct val="100000"/>
              </a:lnSpc>
              <a:spcBef>
                <a:spcPts val="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Tree>
    <p:extLst>
      <p:ext uri="{BB962C8B-B14F-4D97-AF65-F5344CB8AC3E}">
        <p14:creationId xmlns:p14="http://schemas.microsoft.com/office/powerpoint/2010/main" val="3002232586"/>
      </p:ext>
    </p:extLst>
  </p:cSld>
  <p:clrMapOvr>
    <a:masterClrMapping/>
  </p:clrMapOvr>
  <p:extLst>
    <p:ext uri="{DCECCB84-F9BA-43D5-87BE-67443E8EF086}">
      <p15:sldGuideLst xmlns:p15="http://schemas.microsoft.com/office/powerpoint/2012/main">
        <p15:guide id="10" orient="horz" pos="1279">
          <p15:clr>
            <a:srgbClr val="547EBF"/>
          </p15:clr>
        </p15:guide>
        <p15:guide id="11" orient="horz" pos="397">
          <p15:clr>
            <a:srgbClr val="547EBF"/>
          </p15:clr>
        </p15:guide>
        <p15:guide id="12" orient="horz" pos="1181">
          <p15:clr>
            <a:srgbClr val="547EBF"/>
          </p15:clr>
        </p15:guide>
        <p15:guide id="13" pos="413">
          <p15:clr>
            <a:srgbClr val="547EBF"/>
          </p15:clr>
        </p15:guide>
        <p15:guide id="14" pos="7267">
          <p15:clr>
            <a:srgbClr val="547EBF"/>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12" name="1 Title">
            <a:extLst>
              <a:ext uri="{FF2B5EF4-FFF2-40B4-BE49-F238E27FC236}">
                <a16:creationId xmlns:a16="http://schemas.microsoft.com/office/drawing/2014/main" id="{3915DA9E-3F69-4252-A259-4CE858ED7C6C}"/>
              </a:ext>
            </a:extLst>
          </p:cNvPr>
          <p:cNvSpPr>
            <a:spLocks noGrp="1"/>
          </p:cNvSpPr>
          <p:nvPr>
            <p:ph type="title"/>
          </p:nvPr>
        </p:nvSpPr>
        <p:spPr/>
        <p:txBody>
          <a:bodyPr/>
          <a:lstStyle/>
          <a:p>
            <a:r>
              <a:rPr lang="en-US"/>
              <a:t>Click to edit Master title style</a:t>
            </a:r>
          </a:p>
        </p:txBody>
      </p:sp>
      <p:sp>
        <p:nvSpPr>
          <p:cNvPr id="4" name="2 Text Placeholder left">
            <a:extLst>
              <a:ext uri="{FF2B5EF4-FFF2-40B4-BE49-F238E27FC236}">
                <a16:creationId xmlns:a16="http://schemas.microsoft.com/office/drawing/2014/main" id="{AE833B58-0629-4A46-8711-902C16A99314}"/>
              </a:ext>
            </a:extLst>
          </p:cNvPr>
          <p:cNvSpPr>
            <a:spLocks noGrp="1"/>
          </p:cNvSpPr>
          <p:nvPr>
            <p:ph type="body" sz="quarter" idx="16"/>
          </p:nvPr>
        </p:nvSpPr>
        <p:spPr>
          <a:xfrm>
            <a:off x="655320" y="5605463"/>
            <a:ext cx="5294504" cy="622109"/>
          </a:xfrm>
          <a:prstGeom prst="rect">
            <a:avLst/>
          </a:prstGeom>
        </p:spPr>
        <p:txBody>
          <a:bodyPr>
            <a:noAutofit/>
          </a:bodyPr>
          <a:lstStyle>
            <a:lvl1pPr marL="0" indent="0" algn="ctr">
              <a:spcBef>
                <a:spcPts val="0"/>
              </a:spcBef>
              <a:buNone/>
              <a:defRPr sz="2000"/>
            </a:lvl1pPr>
          </a:lstStyle>
          <a:p>
            <a:pPr lvl="0"/>
            <a:r>
              <a:rPr lang="en-US" noProof="0"/>
              <a:t>Click to edit Master text styles</a:t>
            </a:r>
          </a:p>
        </p:txBody>
      </p:sp>
      <p:sp>
        <p:nvSpPr>
          <p:cNvPr id="13" name="4 Text Placeholder right">
            <a:extLst>
              <a:ext uri="{FF2B5EF4-FFF2-40B4-BE49-F238E27FC236}">
                <a16:creationId xmlns:a16="http://schemas.microsoft.com/office/drawing/2014/main" id="{05B401B2-8D93-427E-90A4-52337B3965E8}"/>
              </a:ext>
            </a:extLst>
          </p:cNvPr>
          <p:cNvSpPr>
            <a:spLocks noGrp="1"/>
          </p:cNvSpPr>
          <p:nvPr>
            <p:ph type="body" sz="quarter" idx="18"/>
          </p:nvPr>
        </p:nvSpPr>
        <p:spPr>
          <a:xfrm>
            <a:off x="6242176" y="5605463"/>
            <a:ext cx="5294505" cy="622300"/>
          </a:xfrm>
          <a:prstGeom prst="rect">
            <a:avLst/>
          </a:prstGeom>
        </p:spPr>
        <p:txBody>
          <a:bodyPr>
            <a:noAutofit/>
          </a:bodyPr>
          <a:lstStyle>
            <a:lvl1pPr marL="0" indent="0" algn="ctr">
              <a:spcBef>
                <a:spcPts val="0"/>
              </a:spcBef>
              <a:buNone/>
              <a:defRPr sz="2000"/>
            </a:lvl1pPr>
          </a:lstStyle>
          <a:p>
            <a:pPr lvl="0"/>
            <a:r>
              <a:rPr lang="en-US" noProof="0"/>
              <a:t>Click to edit Master text styles</a:t>
            </a:r>
          </a:p>
        </p:txBody>
      </p:sp>
      <p:sp>
        <p:nvSpPr>
          <p:cNvPr id="14" name="Picture Placeholder 8">
            <a:extLst>
              <a:ext uri="{FF2B5EF4-FFF2-40B4-BE49-F238E27FC236}">
                <a16:creationId xmlns:a16="http://schemas.microsoft.com/office/drawing/2014/main" id="{9050A269-C0FA-4C85-9E2E-B4F678DCF865}"/>
              </a:ext>
              <a:ext uri="{C183D7F6-B498-43B3-948B-1728B52AA6E4}">
                <adec:decorative xmlns:adec="http://schemas.microsoft.com/office/drawing/2017/decorative" val="1"/>
              </a:ext>
            </a:extLst>
          </p:cNvPr>
          <p:cNvSpPr>
            <a:spLocks noGrp="1"/>
          </p:cNvSpPr>
          <p:nvPr>
            <p:ph type="pic" sz="quarter" idx="22" hasCustomPrompt="1"/>
          </p:nvPr>
        </p:nvSpPr>
        <p:spPr>
          <a:xfrm>
            <a:off x="655638" y="2025650"/>
            <a:ext cx="5295900" cy="3424238"/>
          </a:xfrm>
          <a:solidFill>
            <a:srgbClr val="243A5E"/>
          </a:solidFill>
        </p:spPr>
        <p:txBody>
          <a:bodyPr tIns="45720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
        <p:nvSpPr>
          <p:cNvPr id="15" name="Picture Placeholder 8">
            <a:extLst>
              <a:ext uri="{FF2B5EF4-FFF2-40B4-BE49-F238E27FC236}">
                <a16:creationId xmlns:a16="http://schemas.microsoft.com/office/drawing/2014/main" id="{92E88746-5F0E-4661-8968-5B8D31168BAC}"/>
              </a:ext>
              <a:ext uri="{C183D7F6-B498-43B3-948B-1728B52AA6E4}">
                <adec:decorative xmlns:adec="http://schemas.microsoft.com/office/drawing/2017/decorative" val="1"/>
              </a:ext>
            </a:extLst>
          </p:cNvPr>
          <p:cNvSpPr>
            <a:spLocks noGrp="1"/>
          </p:cNvSpPr>
          <p:nvPr>
            <p:ph type="pic" sz="quarter" idx="23" hasCustomPrompt="1"/>
          </p:nvPr>
        </p:nvSpPr>
        <p:spPr>
          <a:xfrm>
            <a:off x="6251387" y="2025650"/>
            <a:ext cx="5295900" cy="3424238"/>
          </a:xfrm>
          <a:solidFill>
            <a:srgbClr val="243A5E"/>
          </a:solidFill>
        </p:spPr>
        <p:txBody>
          <a:bodyPr tIns="45720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Tree>
    <p:extLst>
      <p:ext uri="{BB962C8B-B14F-4D97-AF65-F5344CB8AC3E}">
        <p14:creationId xmlns:p14="http://schemas.microsoft.com/office/powerpoint/2010/main" val="163222628"/>
      </p:ext>
    </p:extLst>
  </p:cSld>
  <p:clrMapOvr>
    <a:masterClrMapping/>
  </p:clrMapOvr>
  <p:extLst>
    <p:ext uri="{DCECCB84-F9BA-43D5-87BE-67443E8EF086}">
      <p15:sldGuideLst xmlns:p15="http://schemas.microsoft.com/office/powerpoint/2012/main">
        <p15:guide id="15" orient="horz" pos="3433">
          <p15:clr>
            <a:srgbClr val="547EBF"/>
          </p15:clr>
        </p15:guide>
        <p15:guide id="16" orient="horz" pos="1276">
          <p15:clr>
            <a:srgbClr val="547EBF"/>
          </p15:clr>
        </p15:guide>
        <p15:guide id="17" pos="3749">
          <p15:clr>
            <a:srgbClr val="547EBF"/>
          </p15:clr>
        </p15:guide>
        <p15:guide id="18" pos="3931">
          <p15:clr>
            <a:srgbClr val="547EBF"/>
          </p15:clr>
        </p15:guide>
        <p15:guide id="19" orient="horz" pos="3531">
          <p15:clr>
            <a:srgbClr val="547EBF"/>
          </p15:clr>
        </p15:guide>
        <p15:guide id="20" orient="horz" pos="3923">
          <p15:clr>
            <a:srgbClr val="547EBF"/>
          </p15:clr>
        </p15:guide>
        <p15:guide id="21" pos="413">
          <p15:clr>
            <a:srgbClr val="547EBF"/>
          </p15:clr>
        </p15:guide>
        <p15:guide id="22" pos="7267">
          <p15:clr>
            <a:srgbClr val="547EBF"/>
          </p15:clr>
        </p15:guide>
        <p15:guide id="23" orient="horz" pos="202">
          <p15:clr>
            <a:srgbClr val="547EBF"/>
          </p15:clr>
        </p15:guide>
        <p15:guide id="24" orient="horz" pos="495">
          <p15:clr>
            <a:srgbClr val="547EBF"/>
          </p15:clr>
        </p15:guide>
        <p15:guide id="25" orient="horz" pos="789">
          <p15:clr>
            <a:srgbClr val="547EBF"/>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Two picture content Subtitle">
    <p:spTree>
      <p:nvGrpSpPr>
        <p:cNvPr id="1" name=""/>
        <p:cNvGrpSpPr/>
        <p:nvPr/>
      </p:nvGrpSpPr>
      <p:grpSpPr>
        <a:xfrm>
          <a:off x="0" y="0"/>
          <a:ext cx="0" cy="0"/>
          <a:chOff x="0" y="0"/>
          <a:chExt cx="0" cy="0"/>
        </a:xfrm>
      </p:grpSpPr>
      <p:sp>
        <p:nvSpPr>
          <p:cNvPr id="12" name="1 Title">
            <a:extLst>
              <a:ext uri="{FF2B5EF4-FFF2-40B4-BE49-F238E27FC236}">
                <a16:creationId xmlns:a16="http://schemas.microsoft.com/office/drawing/2014/main" id="{3915DA9E-3F69-4252-A259-4CE858ED7C6C}"/>
              </a:ext>
            </a:extLst>
          </p:cNvPr>
          <p:cNvSpPr>
            <a:spLocks noGrp="1"/>
          </p:cNvSpPr>
          <p:nvPr>
            <p:ph type="title"/>
          </p:nvPr>
        </p:nvSpPr>
        <p:spPr/>
        <p:txBody>
          <a:bodyPr/>
          <a:lstStyle/>
          <a:p>
            <a:r>
              <a:rPr lang="en-US"/>
              <a:t>Click to edit Master title style</a:t>
            </a:r>
          </a:p>
        </p:txBody>
      </p:sp>
      <p:sp>
        <p:nvSpPr>
          <p:cNvPr id="7" name="2 Subtitle">
            <a:extLst>
              <a:ext uri="{FF2B5EF4-FFF2-40B4-BE49-F238E27FC236}">
                <a16:creationId xmlns:a16="http://schemas.microsoft.com/office/drawing/2014/main" id="{D34F39F8-09A0-4BE2-BB3F-229B1BBE4E75}"/>
              </a:ext>
            </a:extLst>
          </p:cNvPr>
          <p:cNvSpPr>
            <a:spLocks noGrp="1"/>
          </p:cNvSpPr>
          <p:nvPr>
            <p:ph type="subTitle" idx="1"/>
          </p:nvPr>
        </p:nvSpPr>
        <p:spPr>
          <a:xfrm>
            <a:off x="655639" y="786383"/>
            <a:ext cx="10880725" cy="461665"/>
          </a:xfrm>
          <a:prstGeom prst="rect">
            <a:avLst/>
          </a:prstGeom>
        </p:spPr>
        <p:txBody>
          <a:bodyPr>
            <a:normAutofit/>
          </a:bodyPr>
          <a:lstStyle>
            <a:lvl1pPr marL="0" indent="0" algn="l" defTabSz="932508">
              <a:lnSpc>
                <a:spcPct val="100000"/>
              </a:lnSpc>
              <a:spcBef>
                <a:spcPts val="672"/>
              </a:spcBef>
              <a:buFontTx/>
              <a:buNone/>
              <a:defRPr sz="2000" baseline="0">
                <a:solidFill>
                  <a:schemeClr val="tx1"/>
                </a:solidFill>
              </a:defRPr>
            </a:lvl1pPr>
            <a:lvl2pPr marL="0" indent="0" algn="l" defTabSz="932508">
              <a:lnSpc>
                <a:spcPct val="100000"/>
              </a:lnSpc>
              <a:spcBef>
                <a:spcPts val="672"/>
              </a:spcBef>
              <a:buFontTx/>
              <a:buNone/>
              <a:defRPr sz="2200" baseline="0">
                <a:solidFill>
                  <a:schemeClr val="tx1"/>
                </a:solidFill>
              </a:defRPr>
            </a:lvl2pPr>
            <a:lvl3pPr marL="0" indent="0" algn="l" defTabSz="932508">
              <a:lnSpc>
                <a:spcPct val="100000"/>
              </a:lnSpc>
              <a:spcBef>
                <a:spcPts val="672"/>
              </a:spcBef>
              <a:buFontTx/>
              <a:buNone/>
              <a:defRPr sz="2200" baseline="0">
                <a:solidFill>
                  <a:schemeClr val="tx1"/>
                </a:solidFill>
              </a:defRPr>
            </a:lvl3pPr>
            <a:lvl4pPr marL="0" indent="0" algn="l" defTabSz="93250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508">
              <a:lnSpc>
                <a:spcPct val="100000"/>
              </a:lnSpc>
              <a:spcBef>
                <a:spcPts val="672"/>
              </a:spcBef>
              <a:buFontTx/>
              <a:buNone/>
              <a:defRPr sz="2200" baseline="0">
                <a:solidFill>
                  <a:schemeClr val="tx1"/>
                </a:solidFill>
              </a:defRPr>
            </a:lvl6pPr>
            <a:lvl7pPr marL="0" indent="0" algn="l" defTabSz="932508">
              <a:lnSpc>
                <a:spcPct val="100000"/>
              </a:lnSpc>
              <a:spcBef>
                <a:spcPts val="672"/>
              </a:spcBef>
              <a:buFontTx/>
              <a:buNone/>
              <a:defRPr sz="2200" baseline="0">
                <a:solidFill>
                  <a:schemeClr val="tx1"/>
                </a:solidFill>
              </a:defRPr>
            </a:lvl7pPr>
            <a:lvl8pPr marL="0" indent="0" algn="l" defTabSz="932508">
              <a:lnSpc>
                <a:spcPct val="100000"/>
              </a:lnSpc>
              <a:spcBef>
                <a:spcPts val="672"/>
              </a:spcBef>
              <a:buFontTx/>
              <a:buNone/>
              <a:defRPr sz="2200" baseline="0">
                <a:solidFill>
                  <a:schemeClr val="tx1"/>
                </a:solidFill>
              </a:defRPr>
            </a:lvl8pPr>
            <a:lvl9pPr marL="0" indent="0" algn="l" defTabSz="932508">
              <a:lnSpc>
                <a:spcPct val="100000"/>
              </a:lnSpc>
              <a:spcBef>
                <a:spcPts val="672"/>
              </a:spcBef>
              <a:buFontTx/>
              <a:buNone/>
              <a:defRPr sz="2200" baseline="0">
                <a:solidFill>
                  <a:schemeClr val="tx1"/>
                </a:solidFill>
              </a:defRPr>
            </a:lvl9pPr>
          </a:lstStyle>
          <a:p>
            <a:r>
              <a:rPr lang="en-US" noProof="0"/>
              <a:t>Click to edit Master subtitle style</a:t>
            </a:r>
          </a:p>
        </p:txBody>
      </p:sp>
      <p:sp>
        <p:nvSpPr>
          <p:cNvPr id="4" name="2 Text Placeholder left">
            <a:extLst>
              <a:ext uri="{FF2B5EF4-FFF2-40B4-BE49-F238E27FC236}">
                <a16:creationId xmlns:a16="http://schemas.microsoft.com/office/drawing/2014/main" id="{AE833B58-0629-4A46-8711-902C16A99314}"/>
              </a:ext>
            </a:extLst>
          </p:cNvPr>
          <p:cNvSpPr>
            <a:spLocks noGrp="1"/>
          </p:cNvSpPr>
          <p:nvPr>
            <p:ph type="body" sz="quarter" idx="16"/>
          </p:nvPr>
        </p:nvSpPr>
        <p:spPr>
          <a:xfrm>
            <a:off x="655320" y="5605463"/>
            <a:ext cx="5294504" cy="622109"/>
          </a:xfrm>
          <a:prstGeom prst="rect">
            <a:avLst/>
          </a:prstGeom>
        </p:spPr>
        <p:txBody>
          <a:bodyPr>
            <a:noAutofit/>
          </a:bodyPr>
          <a:lstStyle>
            <a:lvl1pPr marL="0" indent="0" algn="ctr">
              <a:spcBef>
                <a:spcPts val="0"/>
              </a:spcBef>
              <a:buNone/>
              <a:defRPr sz="2000"/>
            </a:lvl1pPr>
          </a:lstStyle>
          <a:p>
            <a:pPr lvl="0"/>
            <a:r>
              <a:rPr lang="en-US" noProof="0"/>
              <a:t>Click to edit Master text styles</a:t>
            </a:r>
          </a:p>
        </p:txBody>
      </p:sp>
      <p:sp>
        <p:nvSpPr>
          <p:cNvPr id="13" name="4 Text Placeholder right">
            <a:extLst>
              <a:ext uri="{FF2B5EF4-FFF2-40B4-BE49-F238E27FC236}">
                <a16:creationId xmlns:a16="http://schemas.microsoft.com/office/drawing/2014/main" id="{05B401B2-8D93-427E-90A4-52337B3965E8}"/>
              </a:ext>
            </a:extLst>
          </p:cNvPr>
          <p:cNvSpPr>
            <a:spLocks noGrp="1"/>
          </p:cNvSpPr>
          <p:nvPr>
            <p:ph type="body" sz="quarter" idx="18"/>
          </p:nvPr>
        </p:nvSpPr>
        <p:spPr>
          <a:xfrm>
            <a:off x="6242176" y="5605463"/>
            <a:ext cx="5294505" cy="622300"/>
          </a:xfrm>
          <a:prstGeom prst="rect">
            <a:avLst/>
          </a:prstGeom>
        </p:spPr>
        <p:txBody>
          <a:bodyPr>
            <a:noAutofit/>
          </a:bodyPr>
          <a:lstStyle>
            <a:lvl1pPr marL="0" indent="0" algn="ctr">
              <a:spcBef>
                <a:spcPts val="0"/>
              </a:spcBef>
              <a:buNone/>
              <a:defRPr sz="2000"/>
            </a:lvl1pPr>
          </a:lstStyle>
          <a:p>
            <a:pPr lvl="0"/>
            <a:r>
              <a:rPr lang="en-US" noProof="0"/>
              <a:t>Click to edit Master text styles</a:t>
            </a:r>
          </a:p>
        </p:txBody>
      </p:sp>
      <p:sp>
        <p:nvSpPr>
          <p:cNvPr id="14" name="Picture Placeholder 8">
            <a:extLst>
              <a:ext uri="{FF2B5EF4-FFF2-40B4-BE49-F238E27FC236}">
                <a16:creationId xmlns:a16="http://schemas.microsoft.com/office/drawing/2014/main" id="{9050A269-C0FA-4C85-9E2E-B4F678DCF865}"/>
              </a:ext>
              <a:ext uri="{C183D7F6-B498-43B3-948B-1728B52AA6E4}">
                <adec:decorative xmlns:adec="http://schemas.microsoft.com/office/drawing/2017/decorative" val="1"/>
              </a:ext>
            </a:extLst>
          </p:cNvPr>
          <p:cNvSpPr>
            <a:spLocks noGrp="1"/>
          </p:cNvSpPr>
          <p:nvPr>
            <p:ph type="pic" sz="quarter" idx="22" hasCustomPrompt="1"/>
          </p:nvPr>
        </p:nvSpPr>
        <p:spPr>
          <a:xfrm>
            <a:off x="655638" y="2025650"/>
            <a:ext cx="5295900" cy="3424238"/>
          </a:xfrm>
          <a:solidFill>
            <a:srgbClr val="243A5E"/>
          </a:solidFill>
        </p:spPr>
        <p:txBody>
          <a:bodyPr tIns="45720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
        <p:nvSpPr>
          <p:cNvPr id="15" name="Picture Placeholder 8">
            <a:extLst>
              <a:ext uri="{FF2B5EF4-FFF2-40B4-BE49-F238E27FC236}">
                <a16:creationId xmlns:a16="http://schemas.microsoft.com/office/drawing/2014/main" id="{92E88746-5F0E-4661-8968-5B8D31168BAC}"/>
              </a:ext>
              <a:ext uri="{C183D7F6-B498-43B3-948B-1728B52AA6E4}">
                <adec:decorative xmlns:adec="http://schemas.microsoft.com/office/drawing/2017/decorative" val="1"/>
              </a:ext>
            </a:extLst>
          </p:cNvPr>
          <p:cNvSpPr>
            <a:spLocks noGrp="1"/>
          </p:cNvSpPr>
          <p:nvPr>
            <p:ph type="pic" sz="quarter" idx="23" hasCustomPrompt="1"/>
          </p:nvPr>
        </p:nvSpPr>
        <p:spPr>
          <a:xfrm>
            <a:off x="6251387" y="2025650"/>
            <a:ext cx="5295900" cy="3424238"/>
          </a:xfrm>
          <a:solidFill>
            <a:srgbClr val="243A5E"/>
          </a:solidFill>
        </p:spPr>
        <p:txBody>
          <a:bodyPr tIns="45720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Tree>
    <p:extLst>
      <p:ext uri="{BB962C8B-B14F-4D97-AF65-F5344CB8AC3E}">
        <p14:creationId xmlns:p14="http://schemas.microsoft.com/office/powerpoint/2010/main" val="2653840355"/>
      </p:ext>
    </p:extLst>
  </p:cSld>
  <p:clrMapOvr>
    <a:masterClrMapping/>
  </p:clrMapOvr>
  <p:extLst>
    <p:ext uri="{DCECCB84-F9BA-43D5-87BE-67443E8EF086}">
      <p15:sldGuideLst xmlns:p15="http://schemas.microsoft.com/office/powerpoint/2012/main">
        <p15:guide id="15" orient="horz" pos="3433">
          <p15:clr>
            <a:srgbClr val="547EBF"/>
          </p15:clr>
        </p15:guide>
        <p15:guide id="16" orient="horz" pos="1276">
          <p15:clr>
            <a:srgbClr val="547EBF"/>
          </p15:clr>
        </p15:guide>
        <p15:guide id="17" pos="3749">
          <p15:clr>
            <a:srgbClr val="547EBF"/>
          </p15:clr>
        </p15:guide>
        <p15:guide id="18" pos="3931">
          <p15:clr>
            <a:srgbClr val="547EBF"/>
          </p15:clr>
        </p15:guide>
        <p15:guide id="19" orient="horz" pos="3531">
          <p15:clr>
            <a:srgbClr val="547EBF"/>
          </p15:clr>
        </p15:guide>
        <p15:guide id="20" orient="horz" pos="3923">
          <p15:clr>
            <a:srgbClr val="547EBF"/>
          </p15:clr>
        </p15:guide>
        <p15:guide id="21" pos="413">
          <p15:clr>
            <a:srgbClr val="547EBF"/>
          </p15:clr>
        </p15:guide>
        <p15:guide id="22" pos="7267">
          <p15:clr>
            <a:srgbClr val="547EBF"/>
          </p15:clr>
        </p15:guide>
        <p15:guide id="23" orient="horz" pos="202">
          <p15:clr>
            <a:srgbClr val="547EBF"/>
          </p15:clr>
        </p15:guide>
        <p15:guide id="24" orient="horz" pos="495">
          <p15:clr>
            <a:srgbClr val="547EBF"/>
          </p15:clr>
        </p15:guide>
        <p15:guide id="25" orient="horz" pos="789">
          <p15:clr>
            <a:srgbClr val="547EBF"/>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7" name="1 Title">
            <a:extLst>
              <a:ext uri="{FF2B5EF4-FFF2-40B4-BE49-F238E27FC236}">
                <a16:creationId xmlns:a16="http://schemas.microsoft.com/office/drawing/2014/main" id="{31661C59-CCA8-44E7-8B4C-9304DAEE9B55}"/>
              </a:ext>
            </a:extLst>
          </p:cNvPr>
          <p:cNvSpPr>
            <a:spLocks noGrp="1"/>
          </p:cNvSpPr>
          <p:nvPr>
            <p:ph type="title"/>
          </p:nvPr>
        </p:nvSpPr>
        <p:spPr/>
        <p:txBody>
          <a:bodyPr/>
          <a:lstStyle/>
          <a:p>
            <a:r>
              <a:rPr lang="en-US"/>
              <a:t>Click to edit Master title style</a:t>
            </a:r>
          </a:p>
        </p:txBody>
      </p:sp>
      <p:sp>
        <p:nvSpPr>
          <p:cNvPr id="4" name="2 Text Placeholder left">
            <a:extLst>
              <a:ext uri="{FF2B5EF4-FFF2-40B4-BE49-F238E27FC236}">
                <a16:creationId xmlns:a16="http://schemas.microsoft.com/office/drawing/2014/main" id="{AE833B58-0629-4A46-8711-902C16A99314}"/>
              </a:ext>
            </a:extLst>
          </p:cNvPr>
          <p:cNvSpPr>
            <a:spLocks noGrp="1"/>
          </p:cNvSpPr>
          <p:nvPr>
            <p:ph type="body" sz="quarter" idx="16"/>
          </p:nvPr>
        </p:nvSpPr>
        <p:spPr>
          <a:xfrm>
            <a:off x="655638" y="5605464"/>
            <a:ext cx="3402012" cy="622300"/>
          </a:xfrm>
          <a:prstGeom prst="rect">
            <a:avLst/>
          </a:prstGeom>
        </p:spPr>
        <p:txBody>
          <a:bodyPr>
            <a:noAutofit/>
          </a:bodyPr>
          <a:lstStyle>
            <a:lvl1pPr marL="0" indent="0" algn="ctr">
              <a:spcBef>
                <a:spcPts val="0"/>
              </a:spcBef>
              <a:buNone/>
              <a:defRPr sz="2000"/>
            </a:lvl1pPr>
          </a:lstStyle>
          <a:p>
            <a:pPr lvl="0"/>
            <a:r>
              <a:rPr lang="en-US" noProof="0"/>
              <a:t>Click to edit Master text styles</a:t>
            </a:r>
          </a:p>
        </p:txBody>
      </p:sp>
      <p:sp>
        <p:nvSpPr>
          <p:cNvPr id="12" name="4 Text Placeholder center">
            <a:extLst>
              <a:ext uri="{FF2B5EF4-FFF2-40B4-BE49-F238E27FC236}">
                <a16:creationId xmlns:a16="http://schemas.microsoft.com/office/drawing/2014/main" id="{7E8A9C08-F392-459F-B90B-EDBF4A830C55}"/>
              </a:ext>
            </a:extLst>
          </p:cNvPr>
          <p:cNvSpPr>
            <a:spLocks noGrp="1"/>
          </p:cNvSpPr>
          <p:nvPr>
            <p:ph type="body" sz="quarter" idx="17"/>
          </p:nvPr>
        </p:nvSpPr>
        <p:spPr>
          <a:xfrm>
            <a:off x="4386263" y="5605465"/>
            <a:ext cx="3419476" cy="622299"/>
          </a:xfrm>
          <a:prstGeom prst="rect">
            <a:avLst/>
          </a:prstGeom>
        </p:spPr>
        <p:txBody>
          <a:bodyPr>
            <a:noAutofit/>
          </a:bodyPr>
          <a:lstStyle>
            <a:lvl1pPr marL="0" indent="0" algn="ctr">
              <a:spcBef>
                <a:spcPts val="0"/>
              </a:spcBef>
              <a:buNone/>
              <a:defRPr sz="2000"/>
            </a:lvl1pPr>
          </a:lstStyle>
          <a:p>
            <a:pPr lvl="0"/>
            <a:r>
              <a:rPr lang="en-US" noProof="0"/>
              <a:t>Click to edit Master text styles</a:t>
            </a:r>
          </a:p>
        </p:txBody>
      </p:sp>
      <p:sp>
        <p:nvSpPr>
          <p:cNvPr id="13" name="6 Text Placeholder right">
            <a:extLst>
              <a:ext uri="{FF2B5EF4-FFF2-40B4-BE49-F238E27FC236}">
                <a16:creationId xmlns:a16="http://schemas.microsoft.com/office/drawing/2014/main" id="{05B401B2-8D93-427E-90A4-52337B3965E8}"/>
              </a:ext>
            </a:extLst>
          </p:cNvPr>
          <p:cNvSpPr>
            <a:spLocks noGrp="1"/>
          </p:cNvSpPr>
          <p:nvPr>
            <p:ph type="body" sz="quarter" idx="18"/>
          </p:nvPr>
        </p:nvSpPr>
        <p:spPr>
          <a:xfrm>
            <a:off x="8134353" y="5605465"/>
            <a:ext cx="3402010" cy="622299"/>
          </a:xfrm>
          <a:prstGeom prst="rect">
            <a:avLst/>
          </a:prstGeom>
        </p:spPr>
        <p:txBody>
          <a:bodyPr>
            <a:noAutofit/>
          </a:bodyPr>
          <a:lstStyle>
            <a:lvl1pPr marL="0" indent="0" algn="ctr">
              <a:spcBef>
                <a:spcPts val="0"/>
              </a:spcBef>
              <a:buNone/>
              <a:defRPr sz="2000"/>
            </a:lvl1pPr>
          </a:lstStyle>
          <a:p>
            <a:pPr lvl="0"/>
            <a:r>
              <a:rPr lang="en-US" noProof="0"/>
              <a:t>Click to edit Master text styles</a:t>
            </a:r>
          </a:p>
        </p:txBody>
      </p:sp>
      <p:sp>
        <p:nvSpPr>
          <p:cNvPr id="14" name="Picture Placeholder 8">
            <a:extLst>
              <a:ext uri="{FF2B5EF4-FFF2-40B4-BE49-F238E27FC236}">
                <a16:creationId xmlns:a16="http://schemas.microsoft.com/office/drawing/2014/main" id="{2AA5860C-EE70-47FF-987F-4224254C4B9E}"/>
              </a:ext>
              <a:ext uri="{C183D7F6-B498-43B3-948B-1728B52AA6E4}">
                <adec:decorative xmlns:adec="http://schemas.microsoft.com/office/drawing/2017/decorative" val="1"/>
              </a:ext>
            </a:extLst>
          </p:cNvPr>
          <p:cNvSpPr>
            <a:spLocks noGrp="1"/>
          </p:cNvSpPr>
          <p:nvPr>
            <p:ph type="pic" sz="quarter" idx="24" hasCustomPrompt="1"/>
          </p:nvPr>
        </p:nvSpPr>
        <p:spPr>
          <a:xfrm>
            <a:off x="655638" y="2025650"/>
            <a:ext cx="3419475" cy="3424238"/>
          </a:xfrm>
          <a:solidFill>
            <a:srgbClr val="243A5E"/>
          </a:solidFill>
        </p:spPr>
        <p:txBody>
          <a:bodyPr tIns="64008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
        <p:nvSpPr>
          <p:cNvPr id="15" name="Picture Placeholder 8">
            <a:extLst>
              <a:ext uri="{FF2B5EF4-FFF2-40B4-BE49-F238E27FC236}">
                <a16:creationId xmlns:a16="http://schemas.microsoft.com/office/drawing/2014/main" id="{4397C538-A917-4CA4-B610-4514941AC36D}"/>
              </a:ext>
              <a:ext uri="{C183D7F6-B498-43B3-948B-1728B52AA6E4}">
                <adec:decorative xmlns:adec="http://schemas.microsoft.com/office/drawing/2017/decorative" val="1"/>
              </a:ext>
            </a:extLst>
          </p:cNvPr>
          <p:cNvSpPr>
            <a:spLocks noGrp="1"/>
          </p:cNvSpPr>
          <p:nvPr>
            <p:ph type="pic" sz="quarter" idx="25" hasCustomPrompt="1"/>
          </p:nvPr>
        </p:nvSpPr>
        <p:spPr>
          <a:xfrm>
            <a:off x="4386262" y="2030413"/>
            <a:ext cx="3419475" cy="3424238"/>
          </a:xfrm>
          <a:solidFill>
            <a:srgbClr val="243A5E"/>
          </a:solidFill>
        </p:spPr>
        <p:txBody>
          <a:bodyPr tIns="64008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
        <p:nvSpPr>
          <p:cNvPr id="16" name="Picture Placeholder 8">
            <a:extLst>
              <a:ext uri="{FF2B5EF4-FFF2-40B4-BE49-F238E27FC236}">
                <a16:creationId xmlns:a16="http://schemas.microsoft.com/office/drawing/2014/main" id="{76CB0616-DF08-466B-BA17-373057FDF2B8}"/>
              </a:ext>
              <a:ext uri="{C183D7F6-B498-43B3-948B-1728B52AA6E4}">
                <adec:decorative xmlns:adec="http://schemas.microsoft.com/office/drawing/2017/decorative" val="1"/>
              </a:ext>
            </a:extLst>
          </p:cNvPr>
          <p:cNvSpPr>
            <a:spLocks noGrp="1"/>
          </p:cNvSpPr>
          <p:nvPr>
            <p:ph type="pic" sz="quarter" idx="26" hasCustomPrompt="1"/>
          </p:nvPr>
        </p:nvSpPr>
        <p:spPr>
          <a:xfrm>
            <a:off x="8116889" y="2030413"/>
            <a:ext cx="3419475" cy="3424238"/>
          </a:xfrm>
          <a:solidFill>
            <a:srgbClr val="243A5E"/>
          </a:solidFill>
        </p:spPr>
        <p:txBody>
          <a:bodyPr tIns="64008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Tree>
    <p:extLst>
      <p:ext uri="{BB962C8B-B14F-4D97-AF65-F5344CB8AC3E}">
        <p14:creationId xmlns:p14="http://schemas.microsoft.com/office/powerpoint/2010/main" val="3630744981"/>
      </p:ext>
    </p:extLst>
  </p:cSld>
  <p:clrMapOvr>
    <a:masterClrMapping/>
  </p:clrMapOvr>
  <p:extLst>
    <p:ext uri="{DCECCB84-F9BA-43D5-87BE-67443E8EF086}">
      <p15:sldGuideLst xmlns:p15="http://schemas.microsoft.com/office/powerpoint/2012/main">
        <p15:guide id="21" orient="horz" pos="3531">
          <p15:clr>
            <a:srgbClr val="547EBF"/>
          </p15:clr>
        </p15:guide>
        <p15:guide id="22" orient="horz" pos="1279">
          <p15:clr>
            <a:srgbClr val="547EBF"/>
          </p15:clr>
        </p15:guide>
        <p15:guide id="23" orient="horz" pos="3433">
          <p15:clr>
            <a:srgbClr val="547EBF"/>
          </p15:clr>
        </p15:guide>
        <p15:guide id="24" orient="horz" pos="202">
          <p15:clr>
            <a:srgbClr val="547EBF"/>
          </p15:clr>
        </p15:guide>
        <p15:guide id="25" orient="horz" pos="495">
          <p15:clr>
            <a:srgbClr val="547EBF"/>
          </p15:clr>
        </p15:guide>
        <p15:guide id="26" orient="horz" pos="789">
          <p15:clr>
            <a:srgbClr val="547EBF"/>
          </p15:clr>
        </p15:guide>
        <p15:guide id="27" pos="413">
          <p15:clr>
            <a:srgbClr val="547EBF"/>
          </p15:clr>
        </p15:guide>
        <p15:guide id="28" pos="7267">
          <p15:clr>
            <a:srgbClr val="547EBF"/>
          </p15:clr>
        </p15:guide>
        <p15:guide id="29" orient="horz" pos="3923">
          <p15:clr>
            <a:srgbClr val="547EBF"/>
          </p15:clr>
        </p15:guide>
        <p15:guide id="30" pos="2567">
          <p15:clr>
            <a:srgbClr val="547EBF"/>
          </p15:clr>
        </p15:guide>
        <p15:guide id="31" pos="2763">
          <p15:clr>
            <a:srgbClr val="547EBF"/>
          </p15:clr>
        </p15:guide>
        <p15:guide id="32" pos="4917">
          <p15:clr>
            <a:srgbClr val="547EBF"/>
          </p15:clr>
        </p15:guide>
        <p15:guide id="33" pos="5113">
          <p15:clr>
            <a:srgbClr val="547EBF"/>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Three picture content Subtitle">
    <p:spTree>
      <p:nvGrpSpPr>
        <p:cNvPr id="1" name=""/>
        <p:cNvGrpSpPr/>
        <p:nvPr/>
      </p:nvGrpSpPr>
      <p:grpSpPr>
        <a:xfrm>
          <a:off x="0" y="0"/>
          <a:ext cx="0" cy="0"/>
          <a:chOff x="0" y="0"/>
          <a:chExt cx="0" cy="0"/>
        </a:xfrm>
      </p:grpSpPr>
      <p:sp>
        <p:nvSpPr>
          <p:cNvPr id="7" name="1 Title">
            <a:extLst>
              <a:ext uri="{FF2B5EF4-FFF2-40B4-BE49-F238E27FC236}">
                <a16:creationId xmlns:a16="http://schemas.microsoft.com/office/drawing/2014/main" id="{31661C59-CCA8-44E7-8B4C-9304DAEE9B55}"/>
              </a:ext>
            </a:extLst>
          </p:cNvPr>
          <p:cNvSpPr>
            <a:spLocks noGrp="1"/>
          </p:cNvSpPr>
          <p:nvPr>
            <p:ph type="title"/>
          </p:nvPr>
        </p:nvSpPr>
        <p:spPr/>
        <p:txBody>
          <a:bodyPr/>
          <a:lstStyle/>
          <a:p>
            <a:r>
              <a:rPr lang="en-US"/>
              <a:t>Click to edit Master title style</a:t>
            </a:r>
          </a:p>
        </p:txBody>
      </p:sp>
      <p:sp>
        <p:nvSpPr>
          <p:cNvPr id="9" name="2 Subtitle">
            <a:extLst>
              <a:ext uri="{FF2B5EF4-FFF2-40B4-BE49-F238E27FC236}">
                <a16:creationId xmlns:a16="http://schemas.microsoft.com/office/drawing/2014/main" id="{E8738704-89DF-43DB-9D38-C88AC3CB1CDB}"/>
              </a:ext>
            </a:extLst>
          </p:cNvPr>
          <p:cNvSpPr>
            <a:spLocks noGrp="1"/>
          </p:cNvSpPr>
          <p:nvPr>
            <p:ph type="subTitle" idx="1"/>
          </p:nvPr>
        </p:nvSpPr>
        <p:spPr>
          <a:xfrm>
            <a:off x="655639" y="786383"/>
            <a:ext cx="10880725" cy="461665"/>
          </a:xfrm>
          <a:prstGeom prst="rect">
            <a:avLst/>
          </a:prstGeom>
        </p:spPr>
        <p:txBody>
          <a:bodyPr>
            <a:normAutofit/>
          </a:bodyPr>
          <a:lstStyle>
            <a:lvl1pPr marL="0" indent="0" algn="l" defTabSz="932508">
              <a:lnSpc>
                <a:spcPct val="100000"/>
              </a:lnSpc>
              <a:spcBef>
                <a:spcPts val="672"/>
              </a:spcBef>
              <a:buFontTx/>
              <a:buNone/>
              <a:defRPr sz="2000" baseline="0">
                <a:solidFill>
                  <a:schemeClr val="tx1"/>
                </a:solidFill>
              </a:defRPr>
            </a:lvl1pPr>
            <a:lvl2pPr marL="0" indent="0" algn="l" defTabSz="932508">
              <a:lnSpc>
                <a:spcPct val="100000"/>
              </a:lnSpc>
              <a:spcBef>
                <a:spcPts val="672"/>
              </a:spcBef>
              <a:buFontTx/>
              <a:buNone/>
              <a:defRPr sz="2200" baseline="0">
                <a:solidFill>
                  <a:schemeClr val="tx1"/>
                </a:solidFill>
              </a:defRPr>
            </a:lvl2pPr>
            <a:lvl3pPr marL="0" indent="0" algn="l" defTabSz="932508">
              <a:lnSpc>
                <a:spcPct val="100000"/>
              </a:lnSpc>
              <a:spcBef>
                <a:spcPts val="672"/>
              </a:spcBef>
              <a:buFontTx/>
              <a:buNone/>
              <a:defRPr sz="2200" baseline="0">
                <a:solidFill>
                  <a:schemeClr val="tx1"/>
                </a:solidFill>
              </a:defRPr>
            </a:lvl3pPr>
            <a:lvl4pPr marL="0" indent="0" algn="l" defTabSz="93250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508">
              <a:lnSpc>
                <a:spcPct val="100000"/>
              </a:lnSpc>
              <a:spcBef>
                <a:spcPts val="672"/>
              </a:spcBef>
              <a:buFontTx/>
              <a:buNone/>
              <a:defRPr sz="2200" baseline="0">
                <a:solidFill>
                  <a:schemeClr val="tx1"/>
                </a:solidFill>
              </a:defRPr>
            </a:lvl6pPr>
            <a:lvl7pPr marL="0" indent="0" algn="l" defTabSz="932508">
              <a:lnSpc>
                <a:spcPct val="100000"/>
              </a:lnSpc>
              <a:spcBef>
                <a:spcPts val="672"/>
              </a:spcBef>
              <a:buFontTx/>
              <a:buNone/>
              <a:defRPr sz="2200" baseline="0">
                <a:solidFill>
                  <a:schemeClr val="tx1"/>
                </a:solidFill>
              </a:defRPr>
            </a:lvl7pPr>
            <a:lvl8pPr marL="0" indent="0" algn="l" defTabSz="932508">
              <a:lnSpc>
                <a:spcPct val="100000"/>
              </a:lnSpc>
              <a:spcBef>
                <a:spcPts val="672"/>
              </a:spcBef>
              <a:buFontTx/>
              <a:buNone/>
              <a:defRPr sz="2200" baseline="0">
                <a:solidFill>
                  <a:schemeClr val="tx1"/>
                </a:solidFill>
              </a:defRPr>
            </a:lvl8pPr>
            <a:lvl9pPr marL="0" indent="0" algn="l" defTabSz="932508">
              <a:lnSpc>
                <a:spcPct val="100000"/>
              </a:lnSpc>
              <a:spcBef>
                <a:spcPts val="672"/>
              </a:spcBef>
              <a:buFontTx/>
              <a:buNone/>
              <a:defRPr sz="2200" baseline="0">
                <a:solidFill>
                  <a:schemeClr val="tx1"/>
                </a:solidFill>
              </a:defRPr>
            </a:lvl9pPr>
          </a:lstStyle>
          <a:p>
            <a:r>
              <a:rPr lang="en-US" noProof="0"/>
              <a:t>Click to edit Master subtitle style</a:t>
            </a:r>
          </a:p>
        </p:txBody>
      </p:sp>
      <p:sp>
        <p:nvSpPr>
          <p:cNvPr id="4" name="2 Text Placeholder left">
            <a:extLst>
              <a:ext uri="{FF2B5EF4-FFF2-40B4-BE49-F238E27FC236}">
                <a16:creationId xmlns:a16="http://schemas.microsoft.com/office/drawing/2014/main" id="{AE833B58-0629-4A46-8711-902C16A99314}"/>
              </a:ext>
            </a:extLst>
          </p:cNvPr>
          <p:cNvSpPr>
            <a:spLocks noGrp="1"/>
          </p:cNvSpPr>
          <p:nvPr>
            <p:ph type="body" sz="quarter" idx="16"/>
          </p:nvPr>
        </p:nvSpPr>
        <p:spPr>
          <a:xfrm>
            <a:off x="655638" y="5605464"/>
            <a:ext cx="3402012" cy="622300"/>
          </a:xfrm>
          <a:prstGeom prst="rect">
            <a:avLst/>
          </a:prstGeom>
        </p:spPr>
        <p:txBody>
          <a:bodyPr>
            <a:noAutofit/>
          </a:bodyPr>
          <a:lstStyle>
            <a:lvl1pPr marL="0" indent="0" algn="ctr">
              <a:spcBef>
                <a:spcPts val="0"/>
              </a:spcBef>
              <a:buNone/>
              <a:defRPr sz="2000"/>
            </a:lvl1pPr>
          </a:lstStyle>
          <a:p>
            <a:pPr lvl="0"/>
            <a:r>
              <a:rPr lang="en-US" noProof="0"/>
              <a:t>Click to edit Master text styles</a:t>
            </a:r>
          </a:p>
        </p:txBody>
      </p:sp>
      <p:sp>
        <p:nvSpPr>
          <p:cNvPr id="12" name="4 Text Placeholder center">
            <a:extLst>
              <a:ext uri="{FF2B5EF4-FFF2-40B4-BE49-F238E27FC236}">
                <a16:creationId xmlns:a16="http://schemas.microsoft.com/office/drawing/2014/main" id="{7E8A9C08-F392-459F-B90B-EDBF4A830C55}"/>
              </a:ext>
            </a:extLst>
          </p:cNvPr>
          <p:cNvSpPr>
            <a:spLocks noGrp="1"/>
          </p:cNvSpPr>
          <p:nvPr>
            <p:ph type="body" sz="quarter" idx="17"/>
          </p:nvPr>
        </p:nvSpPr>
        <p:spPr>
          <a:xfrm>
            <a:off x="4386263" y="5605465"/>
            <a:ext cx="3419476" cy="622299"/>
          </a:xfrm>
          <a:prstGeom prst="rect">
            <a:avLst/>
          </a:prstGeom>
        </p:spPr>
        <p:txBody>
          <a:bodyPr>
            <a:noAutofit/>
          </a:bodyPr>
          <a:lstStyle>
            <a:lvl1pPr marL="0" indent="0" algn="ctr">
              <a:spcBef>
                <a:spcPts val="0"/>
              </a:spcBef>
              <a:buNone/>
              <a:defRPr sz="2000"/>
            </a:lvl1pPr>
          </a:lstStyle>
          <a:p>
            <a:pPr lvl="0"/>
            <a:r>
              <a:rPr lang="en-US" noProof="0"/>
              <a:t>Click to edit Master text styles</a:t>
            </a:r>
          </a:p>
        </p:txBody>
      </p:sp>
      <p:sp>
        <p:nvSpPr>
          <p:cNvPr id="13" name="6 Text Placeholder right">
            <a:extLst>
              <a:ext uri="{FF2B5EF4-FFF2-40B4-BE49-F238E27FC236}">
                <a16:creationId xmlns:a16="http://schemas.microsoft.com/office/drawing/2014/main" id="{05B401B2-8D93-427E-90A4-52337B3965E8}"/>
              </a:ext>
            </a:extLst>
          </p:cNvPr>
          <p:cNvSpPr>
            <a:spLocks noGrp="1"/>
          </p:cNvSpPr>
          <p:nvPr>
            <p:ph type="body" sz="quarter" idx="18"/>
          </p:nvPr>
        </p:nvSpPr>
        <p:spPr>
          <a:xfrm>
            <a:off x="8134353" y="5605465"/>
            <a:ext cx="3402010" cy="622299"/>
          </a:xfrm>
          <a:prstGeom prst="rect">
            <a:avLst/>
          </a:prstGeom>
        </p:spPr>
        <p:txBody>
          <a:bodyPr>
            <a:noAutofit/>
          </a:bodyPr>
          <a:lstStyle>
            <a:lvl1pPr marL="0" indent="0" algn="ctr">
              <a:spcBef>
                <a:spcPts val="0"/>
              </a:spcBef>
              <a:buNone/>
              <a:defRPr sz="2000"/>
            </a:lvl1pPr>
          </a:lstStyle>
          <a:p>
            <a:pPr lvl="0"/>
            <a:r>
              <a:rPr lang="en-US" noProof="0"/>
              <a:t>Click to edit Master text styles</a:t>
            </a:r>
          </a:p>
        </p:txBody>
      </p:sp>
      <p:sp>
        <p:nvSpPr>
          <p:cNvPr id="14" name="Picture Placeholder 8">
            <a:extLst>
              <a:ext uri="{FF2B5EF4-FFF2-40B4-BE49-F238E27FC236}">
                <a16:creationId xmlns:a16="http://schemas.microsoft.com/office/drawing/2014/main" id="{2AA5860C-EE70-47FF-987F-4224254C4B9E}"/>
              </a:ext>
              <a:ext uri="{C183D7F6-B498-43B3-948B-1728B52AA6E4}">
                <adec:decorative xmlns:adec="http://schemas.microsoft.com/office/drawing/2017/decorative" val="1"/>
              </a:ext>
            </a:extLst>
          </p:cNvPr>
          <p:cNvSpPr>
            <a:spLocks noGrp="1"/>
          </p:cNvSpPr>
          <p:nvPr>
            <p:ph type="pic" sz="quarter" idx="24" hasCustomPrompt="1"/>
          </p:nvPr>
        </p:nvSpPr>
        <p:spPr>
          <a:xfrm>
            <a:off x="655638" y="2025650"/>
            <a:ext cx="3419475" cy="3424238"/>
          </a:xfrm>
          <a:solidFill>
            <a:srgbClr val="243A5E"/>
          </a:solidFill>
        </p:spPr>
        <p:txBody>
          <a:bodyPr tIns="64008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
        <p:nvSpPr>
          <p:cNvPr id="15" name="Picture Placeholder 8">
            <a:extLst>
              <a:ext uri="{FF2B5EF4-FFF2-40B4-BE49-F238E27FC236}">
                <a16:creationId xmlns:a16="http://schemas.microsoft.com/office/drawing/2014/main" id="{4397C538-A917-4CA4-B610-4514941AC36D}"/>
              </a:ext>
              <a:ext uri="{C183D7F6-B498-43B3-948B-1728B52AA6E4}">
                <adec:decorative xmlns:adec="http://schemas.microsoft.com/office/drawing/2017/decorative" val="1"/>
              </a:ext>
            </a:extLst>
          </p:cNvPr>
          <p:cNvSpPr>
            <a:spLocks noGrp="1"/>
          </p:cNvSpPr>
          <p:nvPr>
            <p:ph type="pic" sz="quarter" idx="25" hasCustomPrompt="1"/>
          </p:nvPr>
        </p:nvSpPr>
        <p:spPr>
          <a:xfrm>
            <a:off x="4386262" y="2030413"/>
            <a:ext cx="3419475" cy="3424238"/>
          </a:xfrm>
          <a:solidFill>
            <a:srgbClr val="243A5E"/>
          </a:solidFill>
        </p:spPr>
        <p:txBody>
          <a:bodyPr tIns="64008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
        <p:nvSpPr>
          <p:cNvPr id="16" name="Picture Placeholder 8">
            <a:extLst>
              <a:ext uri="{FF2B5EF4-FFF2-40B4-BE49-F238E27FC236}">
                <a16:creationId xmlns:a16="http://schemas.microsoft.com/office/drawing/2014/main" id="{76CB0616-DF08-466B-BA17-373057FDF2B8}"/>
              </a:ext>
              <a:ext uri="{C183D7F6-B498-43B3-948B-1728B52AA6E4}">
                <adec:decorative xmlns:adec="http://schemas.microsoft.com/office/drawing/2017/decorative" val="1"/>
              </a:ext>
            </a:extLst>
          </p:cNvPr>
          <p:cNvSpPr>
            <a:spLocks noGrp="1"/>
          </p:cNvSpPr>
          <p:nvPr>
            <p:ph type="pic" sz="quarter" idx="26" hasCustomPrompt="1"/>
          </p:nvPr>
        </p:nvSpPr>
        <p:spPr>
          <a:xfrm>
            <a:off x="8116889" y="2030413"/>
            <a:ext cx="3419475" cy="3424238"/>
          </a:xfrm>
          <a:solidFill>
            <a:srgbClr val="243A5E"/>
          </a:solidFill>
        </p:spPr>
        <p:txBody>
          <a:bodyPr tIns="64008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Tree>
    <p:extLst>
      <p:ext uri="{BB962C8B-B14F-4D97-AF65-F5344CB8AC3E}">
        <p14:creationId xmlns:p14="http://schemas.microsoft.com/office/powerpoint/2010/main" val="1385575595"/>
      </p:ext>
    </p:extLst>
  </p:cSld>
  <p:clrMapOvr>
    <a:masterClrMapping/>
  </p:clrMapOvr>
  <p:extLst>
    <p:ext uri="{DCECCB84-F9BA-43D5-87BE-67443E8EF086}">
      <p15:sldGuideLst xmlns:p15="http://schemas.microsoft.com/office/powerpoint/2012/main">
        <p15:guide id="21" orient="horz" pos="3531">
          <p15:clr>
            <a:srgbClr val="547EBF"/>
          </p15:clr>
        </p15:guide>
        <p15:guide id="22" orient="horz" pos="1279">
          <p15:clr>
            <a:srgbClr val="547EBF"/>
          </p15:clr>
        </p15:guide>
        <p15:guide id="23" orient="horz" pos="3433">
          <p15:clr>
            <a:srgbClr val="547EBF"/>
          </p15:clr>
        </p15:guide>
        <p15:guide id="24" orient="horz" pos="202">
          <p15:clr>
            <a:srgbClr val="547EBF"/>
          </p15:clr>
        </p15:guide>
        <p15:guide id="25" orient="horz" pos="495">
          <p15:clr>
            <a:srgbClr val="547EBF"/>
          </p15:clr>
        </p15:guide>
        <p15:guide id="26" orient="horz" pos="789">
          <p15:clr>
            <a:srgbClr val="547EBF"/>
          </p15:clr>
        </p15:guide>
        <p15:guide id="27" pos="413">
          <p15:clr>
            <a:srgbClr val="547EBF"/>
          </p15:clr>
        </p15:guide>
        <p15:guide id="28" pos="7267">
          <p15:clr>
            <a:srgbClr val="547EBF"/>
          </p15:clr>
        </p15:guide>
        <p15:guide id="29" orient="horz" pos="3923">
          <p15:clr>
            <a:srgbClr val="547EBF"/>
          </p15:clr>
        </p15:guide>
        <p15:guide id="30" pos="2567">
          <p15:clr>
            <a:srgbClr val="547EBF"/>
          </p15:clr>
        </p15:guide>
        <p15:guide id="31" pos="2763">
          <p15:clr>
            <a:srgbClr val="547EBF"/>
          </p15:clr>
        </p15:guide>
        <p15:guide id="32" pos="4917">
          <p15:clr>
            <a:srgbClr val="547EBF"/>
          </p15:clr>
        </p15:guide>
        <p15:guide id="33" pos="5113">
          <p15:clr>
            <a:srgbClr val="547EBF"/>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9057C-87AC-42DB-B763-DB393374FEF2}"/>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655639" y="4672015"/>
            <a:ext cx="2487613" cy="1555750"/>
          </a:xfrm>
          <a:prstGeom prst="rect">
            <a:avLst/>
          </a:prstGeom>
        </p:spPr>
        <p:txBody>
          <a:bodyPr>
            <a:noAutofit/>
          </a:bodyPr>
          <a:lstStyle>
            <a:lvl1pPr marL="0" indent="0" algn="ctr">
              <a:spcBef>
                <a:spcPts val="0"/>
              </a:spcBef>
              <a:buNone/>
              <a:defRPr sz="2000"/>
            </a:lvl1pPr>
          </a:lstStyle>
          <a:p>
            <a:pPr lvl="0"/>
            <a:r>
              <a:rPr lang="en-US"/>
              <a:t>Click to edit Master text styles</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52940" y="4672015"/>
            <a:ext cx="2487612" cy="1555750"/>
          </a:xfrm>
          <a:prstGeom prst="rect">
            <a:avLst/>
          </a:prstGeom>
        </p:spPr>
        <p:txBody>
          <a:bodyPr>
            <a:noAutofit/>
          </a:bodyPr>
          <a:lstStyle>
            <a:lvl1pPr marL="0" indent="0" algn="ctr">
              <a:spcBef>
                <a:spcPts val="0"/>
              </a:spcBef>
              <a:buNone/>
              <a:defRPr sz="2000"/>
            </a:lvl1pPr>
          </a:lstStyle>
          <a:p>
            <a:pPr lvl="0"/>
            <a:r>
              <a:rPr lang="en-US"/>
              <a:t>Click to edit Master text styles</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51449" y="4672584"/>
            <a:ext cx="2487613" cy="1555750"/>
          </a:xfrm>
          <a:prstGeom prst="rect">
            <a:avLst/>
          </a:prstGeom>
        </p:spPr>
        <p:txBody>
          <a:bodyPr>
            <a:noAutofit/>
          </a:bodyPr>
          <a:lstStyle>
            <a:lvl1pPr marL="0" indent="0" algn="ctr">
              <a:spcBef>
                <a:spcPts val="0"/>
              </a:spcBef>
              <a:buNone/>
              <a:defRPr sz="2000"/>
            </a:lvl1pPr>
          </a:lstStyle>
          <a:p>
            <a:pPr lvl="0"/>
            <a:r>
              <a:rPr lang="en-US"/>
              <a:t>Click to edit Master text styles</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49513" y="4672584"/>
            <a:ext cx="2487613" cy="1555750"/>
          </a:xfrm>
          <a:prstGeom prst="rect">
            <a:avLst/>
          </a:prstGeom>
        </p:spPr>
        <p:txBody>
          <a:bodyPr>
            <a:noAutofit/>
          </a:bodyPr>
          <a:lstStyle>
            <a:lvl1pPr marL="0" indent="0" algn="ctr">
              <a:spcBef>
                <a:spcPts val="0"/>
              </a:spcBef>
              <a:buNone/>
              <a:defRPr sz="2000"/>
            </a:lvl1pPr>
          </a:lstStyle>
          <a:p>
            <a:pPr lvl="0"/>
            <a:r>
              <a:rPr lang="en-US"/>
              <a:t>Click to edit Master text styles</a:t>
            </a:r>
          </a:p>
        </p:txBody>
      </p:sp>
      <p:sp>
        <p:nvSpPr>
          <p:cNvPr id="16" name="Picture Placeholder 8">
            <a:extLst>
              <a:ext uri="{FF2B5EF4-FFF2-40B4-BE49-F238E27FC236}">
                <a16:creationId xmlns:a16="http://schemas.microsoft.com/office/drawing/2014/main" id="{DA8B8813-90DD-49F0-8139-24CFB9E3C9AA}"/>
              </a:ext>
              <a:ext uri="{C183D7F6-B498-43B3-948B-1728B52AA6E4}">
                <adec:decorative xmlns:adec="http://schemas.microsoft.com/office/drawing/2017/decorative" val="1"/>
              </a:ext>
            </a:extLst>
          </p:cNvPr>
          <p:cNvSpPr>
            <a:spLocks noGrp="1"/>
          </p:cNvSpPr>
          <p:nvPr>
            <p:ph type="pic" sz="quarter" idx="24" hasCustomPrompt="1"/>
          </p:nvPr>
        </p:nvSpPr>
        <p:spPr>
          <a:xfrm>
            <a:off x="655638" y="2025651"/>
            <a:ext cx="2487612" cy="2490788"/>
          </a:xfrm>
          <a:solidFill>
            <a:srgbClr val="243A5E"/>
          </a:solidFill>
        </p:spPr>
        <p:txBody>
          <a:bodyPr tIns="36576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
        <p:nvSpPr>
          <p:cNvPr id="17" name="Picture Placeholder 8">
            <a:extLst>
              <a:ext uri="{FF2B5EF4-FFF2-40B4-BE49-F238E27FC236}">
                <a16:creationId xmlns:a16="http://schemas.microsoft.com/office/drawing/2014/main" id="{AB4AECCB-E11D-4EBC-A3CE-09C78FCB79E1}"/>
              </a:ext>
              <a:ext uri="{C183D7F6-B498-43B3-948B-1728B52AA6E4}">
                <adec:decorative xmlns:adec="http://schemas.microsoft.com/office/drawing/2017/decorative" val="1"/>
              </a:ext>
            </a:extLst>
          </p:cNvPr>
          <p:cNvSpPr>
            <a:spLocks noGrp="1"/>
          </p:cNvSpPr>
          <p:nvPr>
            <p:ph type="pic" sz="quarter" idx="25" hasCustomPrompt="1"/>
          </p:nvPr>
        </p:nvSpPr>
        <p:spPr>
          <a:xfrm>
            <a:off x="3452940" y="2030413"/>
            <a:ext cx="2487612" cy="2490788"/>
          </a:xfrm>
          <a:solidFill>
            <a:srgbClr val="243A5E"/>
          </a:solidFill>
        </p:spPr>
        <p:txBody>
          <a:bodyPr tIns="36576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
        <p:nvSpPr>
          <p:cNvPr id="18" name="Picture Placeholder 8">
            <a:extLst>
              <a:ext uri="{FF2B5EF4-FFF2-40B4-BE49-F238E27FC236}">
                <a16:creationId xmlns:a16="http://schemas.microsoft.com/office/drawing/2014/main" id="{2FA1BF05-D284-472F-9EF0-F7254B7FF62D}"/>
              </a:ext>
              <a:ext uri="{C183D7F6-B498-43B3-948B-1728B52AA6E4}">
                <adec:decorative xmlns:adec="http://schemas.microsoft.com/office/drawing/2017/decorative" val="1"/>
              </a:ext>
            </a:extLst>
          </p:cNvPr>
          <p:cNvSpPr>
            <a:spLocks noGrp="1"/>
          </p:cNvSpPr>
          <p:nvPr>
            <p:ph type="pic" sz="quarter" idx="26" hasCustomPrompt="1"/>
          </p:nvPr>
        </p:nvSpPr>
        <p:spPr>
          <a:xfrm>
            <a:off x="6259504" y="2025206"/>
            <a:ext cx="2487612" cy="2490788"/>
          </a:xfrm>
          <a:solidFill>
            <a:srgbClr val="243A5E"/>
          </a:solidFill>
        </p:spPr>
        <p:txBody>
          <a:bodyPr tIns="36576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
        <p:nvSpPr>
          <p:cNvPr id="19" name="Picture Placeholder 8">
            <a:extLst>
              <a:ext uri="{FF2B5EF4-FFF2-40B4-BE49-F238E27FC236}">
                <a16:creationId xmlns:a16="http://schemas.microsoft.com/office/drawing/2014/main" id="{B07BF657-C527-4471-9592-14860859A6BF}"/>
              </a:ext>
              <a:ext uri="{C183D7F6-B498-43B3-948B-1728B52AA6E4}">
                <adec:decorative xmlns:adec="http://schemas.microsoft.com/office/drawing/2017/decorative" val="1"/>
              </a:ext>
            </a:extLst>
          </p:cNvPr>
          <p:cNvSpPr>
            <a:spLocks noGrp="1"/>
          </p:cNvSpPr>
          <p:nvPr>
            <p:ph type="pic" sz="quarter" idx="27" hasCustomPrompt="1"/>
          </p:nvPr>
        </p:nvSpPr>
        <p:spPr>
          <a:xfrm>
            <a:off x="9055357" y="2025206"/>
            <a:ext cx="2487612" cy="2490788"/>
          </a:xfrm>
          <a:solidFill>
            <a:srgbClr val="243A5E"/>
          </a:solidFill>
        </p:spPr>
        <p:txBody>
          <a:bodyPr tIns="36576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Tree>
    <p:extLst>
      <p:ext uri="{BB962C8B-B14F-4D97-AF65-F5344CB8AC3E}">
        <p14:creationId xmlns:p14="http://schemas.microsoft.com/office/powerpoint/2010/main" val="3035561032"/>
      </p:ext>
    </p:extLst>
  </p:cSld>
  <p:clrMapOvr>
    <a:masterClrMapping/>
  </p:clrMapOvr>
  <p:extLst>
    <p:ext uri="{DCECCB84-F9BA-43D5-87BE-67443E8EF086}">
      <p15:sldGuideLst xmlns:p15="http://schemas.microsoft.com/office/powerpoint/2012/main">
        <p15:guide id="18" orient="horz" pos="2943">
          <p15:clr>
            <a:srgbClr val="547EBF"/>
          </p15:clr>
        </p15:guide>
        <p15:guide id="19" orient="horz" pos="1279">
          <p15:clr>
            <a:srgbClr val="547EBF"/>
          </p15:clr>
        </p15:guide>
        <p15:guide id="20" orient="horz" pos="2845">
          <p15:clr>
            <a:srgbClr val="547EBF"/>
          </p15:clr>
        </p15:guide>
        <p15:guide id="21" orient="horz" pos="3936">
          <p15:clr>
            <a:srgbClr val="547EBF"/>
          </p15:clr>
        </p15:guide>
        <p15:guide id="22" orient="horz" pos="202">
          <p15:clr>
            <a:srgbClr val="547EBF"/>
          </p15:clr>
        </p15:guide>
        <p15:guide id="23" orient="horz" pos="495">
          <p15:clr>
            <a:srgbClr val="547EBF"/>
          </p15:clr>
        </p15:guide>
        <p15:guide id="24" orient="horz" pos="789">
          <p15:clr>
            <a:srgbClr val="547EBF"/>
          </p15:clr>
        </p15:guide>
        <p15:guide id="25" pos="413">
          <p15:clr>
            <a:srgbClr val="547EBF"/>
          </p15:clr>
        </p15:guide>
        <p15:guide id="26" pos="7267">
          <p15:clr>
            <a:srgbClr val="547EBF"/>
          </p15:clr>
        </p15:guide>
        <p15:guide id="27" pos="1980">
          <p15:clr>
            <a:srgbClr val="547EBF"/>
          </p15:clr>
        </p15:guide>
        <p15:guide id="28" pos="2175">
          <p15:clr>
            <a:srgbClr val="547EBF"/>
          </p15:clr>
        </p15:guide>
        <p15:guide id="29" pos="3742">
          <p15:clr>
            <a:srgbClr val="547EBF"/>
          </p15:clr>
        </p15:guide>
        <p15:guide id="30" pos="3938">
          <p15:clr>
            <a:srgbClr val="547EBF"/>
          </p15:clr>
        </p15:guide>
        <p15:guide id="31" pos="5700">
          <p15:clr>
            <a:srgbClr val="547EBF"/>
          </p15:clr>
        </p15:guide>
        <p15:guide id="32" pos="5505">
          <p15:clr>
            <a:srgbClr val="547EBF"/>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Four picture content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9057C-87AC-42DB-B763-DB393374FEF2}"/>
              </a:ext>
            </a:extLst>
          </p:cNvPr>
          <p:cNvSpPr>
            <a:spLocks noGrp="1"/>
          </p:cNvSpPr>
          <p:nvPr>
            <p:ph type="title"/>
          </p:nvPr>
        </p:nvSpPr>
        <p:spPr/>
        <p:txBody>
          <a:bodyPr/>
          <a:lstStyle/>
          <a:p>
            <a:r>
              <a:rPr lang="en-US"/>
              <a:t>Click to edit Master title style</a:t>
            </a:r>
          </a:p>
        </p:txBody>
      </p:sp>
      <p:sp>
        <p:nvSpPr>
          <p:cNvPr id="11" name="2 Subtitle">
            <a:extLst>
              <a:ext uri="{FF2B5EF4-FFF2-40B4-BE49-F238E27FC236}">
                <a16:creationId xmlns:a16="http://schemas.microsoft.com/office/drawing/2014/main" id="{9C10B24D-0F6D-4A97-80EB-A59B12DBA0F8}"/>
              </a:ext>
            </a:extLst>
          </p:cNvPr>
          <p:cNvSpPr>
            <a:spLocks noGrp="1"/>
          </p:cNvSpPr>
          <p:nvPr>
            <p:ph type="subTitle" idx="1"/>
          </p:nvPr>
        </p:nvSpPr>
        <p:spPr>
          <a:xfrm>
            <a:off x="655639" y="786383"/>
            <a:ext cx="10880725" cy="461665"/>
          </a:xfrm>
          <a:prstGeom prst="rect">
            <a:avLst/>
          </a:prstGeom>
        </p:spPr>
        <p:txBody>
          <a:bodyPr>
            <a:normAutofit/>
          </a:bodyPr>
          <a:lstStyle>
            <a:lvl1pPr marL="0" indent="0" algn="l" defTabSz="932508">
              <a:lnSpc>
                <a:spcPct val="100000"/>
              </a:lnSpc>
              <a:spcBef>
                <a:spcPts val="672"/>
              </a:spcBef>
              <a:buFontTx/>
              <a:buNone/>
              <a:defRPr sz="2000" baseline="0">
                <a:solidFill>
                  <a:schemeClr val="tx1"/>
                </a:solidFill>
              </a:defRPr>
            </a:lvl1pPr>
            <a:lvl2pPr marL="0" indent="0" algn="l" defTabSz="932508">
              <a:lnSpc>
                <a:spcPct val="100000"/>
              </a:lnSpc>
              <a:spcBef>
                <a:spcPts val="672"/>
              </a:spcBef>
              <a:buFontTx/>
              <a:buNone/>
              <a:defRPr sz="2200" baseline="0">
                <a:solidFill>
                  <a:schemeClr val="tx1"/>
                </a:solidFill>
              </a:defRPr>
            </a:lvl2pPr>
            <a:lvl3pPr marL="0" indent="0" algn="l" defTabSz="932508">
              <a:lnSpc>
                <a:spcPct val="100000"/>
              </a:lnSpc>
              <a:spcBef>
                <a:spcPts val="672"/>
              </a:spcBef>
              <a:buFontTx/>
              <a:buNone/>
              <a:defRPr sz="2200" baseline="0">
                <a:solidFill>
                  <a:schemeClr val="tx1"/>
                </a:solidFill>
              </a:defRPr>
            </a:lvl3pPr>
            <a:lvl4pPr marL="0" indent="0" algn="l" defTabSz="93250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508">
              <a:lnSpc>
                <a:spcPct val="100000"/>
              </a:lnSpc>
              <a:spcBef>
                <a:spcPts val="672"/>
              </a:spcBef>
              <a:buFontTx/>
              <a:buNone/>
              <a:defRPr sz="2200" baseline="0">
                <a:solidFill>
                  <a:schemeClr val="tx1"/>
                </a:solidFill>
              </a:defRPr>
            </a:lvl6pPr>
            <a:lvl7pPr marL="0" indent="0" algn="l" defTabSz="932508">
              <a:lnSpc>
                <a:spcPct val="100000"/>
              </a:lnSpc>
              <a:spcBef>
                <a:spcPts val="672"/>
              </a:spcBef>
              <a:buFontTx/>
              <a:buNone/>
              <a:defRPr sz="2200" baseline="0">
                <a:solidFill>
                  <a:schemeClr val="tx1"/>
                </a:solidFill>
              </a:defRPr>
            </a:lvl7pPr>
            <a:lvl8pPr marL="0" indent="0" algn="l" defTabSz="932508">
              <a:lnSpc>
                <a:spcPct val="100000"/>
              </a:lnSpc>
              <a:spcBef>
                <a:spcPts val="672"/>
              </a:spcBef>
              <a:buFontTx/>
              <a:buNone/>
              <a:defRPr sz="2200" baseline="0">
                <a:solidFill>
                  <a:schemeClr val="tx1"/>
                </a:solidFill>
              </a:defRPr>
            </a:lvl8pPr>
            <a:lvl9pPr marL="0" indent="0" algn="l" defTabSz="932508">
              <a:lnSpc>
                <a:spcPct val="100000"/>
              </a:lnSpc>
              <a:spcBef>
                <a:spcPts val="672"/>
              </a:spcBef>
              <a:buFontTx/>
              <a:buNone/>
              <a:defRPr sz="2200" baseline="0">
                <a:solidFill>
                  <a:schemeClr val="tx1"/>
                </a:solidFill>
              </a:defRPr>
            </a:lvl9pPr>
          </a:lstStyle>
          <a:p>
            <a:r>
              <a:rPr lang="en-US" noProof="0"/>
              <a:t>Click to edit Master subtitle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655639" y="4672015"/>
            <a:ext cx="2487613" cy="1555750"/>
          </a:xfrm>
          <a:prstGeom prst="rect">
            <a:avLst/>
          </a:prstGeom>
        </p:spPr>
        <p:txBody>
          <a:bodyPr>
            <a:noAutofit/>
          </a:bodyPr>
          <a:lstStyle>
            <a:lvl1pPr marL="0" indent="0" algn="ctr">
              <a:spcBef>
                <a:spcPts val="0"/>
              </a:spcBef>
              <a:buNone/>
              <a:defRPr sz="2000"/>
            </a:lvl1pPr>
          </a:lstStyle>
          <a:p>
            <a:pPr lvl="0"/>
            <a:r>
              <a:rPr lang="en-US"/>
              <a:t>Click to edit Master text styles</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52940" y="4672015"/>
            <a:ext cx="2487612" cy="1555750"/>
          </a:xfrm>
          <a:prstGeom prst="rect">
            <a:avLst/>
          </a:prstGeom>
        </p:spPr>
        <p:txBody>
          <a:bodyPr>
            <a:noAutofit/>
          </a:bodyPr>
          <a:lstStyle>
            <a:lvl1pPr marL="0" indent="0" algn="ctr">
              <a:spcBef>
                <a:spcPts val="0"/>
              </a:spcBef>
              <a:buNone/>
              <a:defRPr sz="2000"/>
            </a:lvl1pPr>
          </a:lstStyle>
          <a:p>
            <a:pPr lvl="0"/>
            <a:r>
              <a:rPr lang="en-US"/>
              <a:t>Click to edit Master text styles</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51449" y="4672584"/>
            <a:ext cx="2487613" cy="1555750"/>
          </a:xfrm>
          <a:prstGeom prst="rect">
            <a:avLst/>
          </a:prstGeom>
        </p:spPr>
        <p:txBody>
          <a:bodyPr>
            <a:noAutofit/>
          </a:bodyPr>
          <a:lstStyle>
            <a:lvl1pPr marL="0" indent="0" algn="ctr">
              <a:spcBef>
                <a:spcPts val="0"/>
              </a:spcBef>
              <a:buNone/>
              <a:defRPr sz="2000"/>
            </a:lvl1pPr>
          </a:lstStyle>
          <a:p>
            <a:pPr lvl="0"/>
            <a:r>
              <a:rPr lang="en-US"/>
              <a:t>Click to edit Master text styles</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49513" y="4672584"/>
            <a:ext cx="2487613" cy="1555750"/>
          </a:xfrm>
          <a:prstGeom prst="rect">
            <a:avLst/>
          </a:prstGeom>
        </p:spPr>
        <p:txBody>
          <a:bodyPr>
            <a:noAutofit/>
          </a:bodyPr>
          <a:lstStyle>
            <a:lvl1pPr marL="0" indent="0" algn="ctr">
              <a:spcBef>
                <a:spcPts val="0"/>
              </a:spcBef>
              <a:buNone/>
              <a:defRPr sz="2000"/>
            </a:lvl1pPr>
          </a:lstStyle>
          <a:p>
            <a:pPr lvl="0"/>
            <a:r>
              <a:rPr lang="en-US"/>
              <a:t>Click to edit Master text styles</a:t>
            </a:r>
          </a:p>
        </p:txBody>
      </p:sp>
      <p:sp>
        <p:nvSpPr>
          <p:cNvPr id="16" name="Picture Placeholder 8">
            <a:extLst>
              <a:ext uri="{FF2B5EF4-FFF2-40B4-BE49-F238E27FC236}">
                <a16:creationId xmlns:a16="http://schemas.microsoft.com/office/drawing/2014/main" id="{DA8B8813-90DD-49F0-8139-24CFB9E3C9AA}"/>
              </a:ext>
              <a:ext uri="{C183D7F6-B498-43B3-948B-1728B52AA6E4}">
                <adec:decorative xmlns:adec="http://schemas.microsoft.com/office/drawing/2017/decorative" val="1"/>
              </a:ext>
            </a:extLst>
          </p:cNvPr>
          <p:cNvSpPr>
            <a:spLocks noGrp="1"/>
          </p:cNvSpPr>
          <p:nvPr>
            <p:ph type="pic" sz="quarter" idx="24" hasCustomPrompt="1"/>
          </p:nvPr>
        </p:nvSpPr>
        <p:spPr>
          <a:xfrm>
            <a:off x="655638" y="2025651"/>
            <a:ext cx="2487612" cy="2490788"/>
          </a:xfrm>
          <a:solidFill>
            <a:srgbClr val="243A5E"/>
          </a:solidFill>
        </p:spPr>
        <p:txBody>
          <a:bodyPr tIns="36576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
        <p:nvSpPr>
          <p:cNvPr id="17" name="Picture Placeholder 8">
            <a:extLst>
              <a:ext uri="{FF2B5EF4-FFF2-40B4-BE49-F238E27FC236}">
                <a16:creationId xmlns:a16="http://schemas.microsoft.com/office/drawing/2014/main" id="{AB4AECCB-E11D-4EBC-A3CE-09C78FCB79E1}"/>
              </a:ext>
              <a:ext uri="{C183D7F6-B498-43B3-948B-1728B52AA6E4}">
                <adec:decorative xmlns:adec="http://schemas.microsoft.com/office/drawing/2017/decorative" val="1"/>
              </a:ext>
            </a:extLst>
          </p:cNvPr>
          <p:cNvSpPr>
            <a:spLocks noGrp="1"/>
          </p:cNvSpPr>
          <p:nvPr>
            <p:ph type="pic" sz="quarter" idx="25" hasCustomPrompt="1"/>
          </p:nvPr>
        </p:nvSpPr>
        <p:spPr>
          <a:xfrm>
            <a:off x="3452940" y="2030413"/>
            <a:ext cx="2487612" cy="2490788"/>
          </a:xfrm>
          <a:solidFill>
            <a:srgbClr val="243A5E"/>
          </a:solidFill>
        </p:spPr>
        <p:txBody>
          <a:bodyPr tIns="36576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
        <p:nvSpPr>
          <p:cNvPr id="18" name="Picture Placeholder 8">
            <a:extLst>
              <a:ext uri="{FF2B5EF4-FFF2-40B4-BE49-F238E27FC236}">
                <a16:creationId xmlns:a16="http://schemas.microsoft.com/office/drawing/2014/main" id="{2FA1BF05-D284-472F-9EF0-F7254B7FF62D}"/>
              </a:ext>
              <a:ext uri="{C183D7F6-B498-43B3-948B-1728B52AA6E4}">
                <adec:decorative xmlns:adec="http://schemas.microsoft.com/office/drawing/2017/decorative" val="1"/>
              </a:ext>
            </a:extLst>
          </p:cNvPr>
          <p:cNvSpPr>
            <a:spLocks noGrp="1"/>
          </p:cNvSpPr>
          <p:nvPr>
            <p:ph type="pic" sz="quarter" idx="26" hasCustomPrompt="1"/>
          </p:nvPr>
        </p:nvSpPr>
        <p:spPr>
          <a:xfrm>
            <a:off x="6259504" y="2025206"/>
            <a:ext cx="2487612" cy="2490788"/>
          </a:xfrm>
          <a:solidFill>
            <a:srgbClr val="243A5E"/>
          </a:solidFill>
        </p:spPr>
        <p:txBody>
          <a:bodyPr tIns="36576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
        <p:nvSpPr>
          <p:cNvPr id="19" name="Picture Placeholder 8">
            <a:extLst>
              <a:ext uri="{FF2B5EF4-FFF2-40B4-BE49-F238E27FC236}">
                <a16:creationId xmlns:a16="http://schemas.microsoft.com/office/drawing/2014/main" id="{B07BF657-C527-4471-9592-14860859A6BF}"/>
              </a:ext>
              <a:ext uri="{C183D7F6-B498-43B3-948B-1728B52AA6E4}">
                <adec:decorative xmlns:adec="http://schemas.microsoft.com/office/drawing/2017/decorative" val="1"/>
              </a:ext>
            </a:extLst>
          </p:cNvPr>
          <p:cNvSpPr>
            <a:spLocks noGrp="1"/>
          </p:cNvSpPr>
          <p:nvPr>
            <p:ph type="pic" sz="quarter" idx="27" hasCustomPrompt="1"/>
          </p:nvPr>
        </p:nvSpPr>
        <p:spPr>
          <a:xfrm>
            <a:off x="9055357" y="2025206"/>
            <a:ext cx="2487612" cy="2490788"/>
          </a:xfrm>
          <a:solidFill>
            <a:srgbClr val="243A5E"/>
          </a:solidFill>
        </p:spPr>
        <p:txBody>
          <a:bodyPr tIns="36576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2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Tree>
    <p:extLst>
      <p:ext uri="{BB962C8B-B14F-4D97-AF65-F5344CB8AC3E}">
        <p14:creationId xmlns:p14="http://schemas.microsoft.com/office/powerpoint/2010/main" val="2478201888"/>
      </p:ext>
    </p:extLst>
  </p:cSld>
  <p:clrMapOvr>
    <a:masterClrMapping/>
  </p:clrMapOvr>
  <p:extLst>
    <p:ext uri="{DCECCB84-F9BA-43D5-87BE-67443E8EF086}">
      <p15:sldGuideLst xmlns:p15="http://schemas.microsoft.com/office/powerpoint/2012/main">
        <p15:guide id="18" orient="horz" pos="2943">
          <p15:clr>
            <a:srgbClr val="547EBF"/>
          </p15:clr>
        </p15:guide>
        <p15:guide id="19" orient="horz" pos="1279">
          <p15:clr>
            <a:srgbClr val="547EBF"/>
          </p15:clr>
        </p15:guide>
        <p15:guide id="20" orient="horz" pos="2845">
          <p15:clr>
            <a:srgbClr val="547EBF"/>
          </p15:clr>
        </p15:guide>
        <p15:guide id="21" orient="horz" pos="3936">
          <p15:clr>
            <a:srgbClr val="547EBF"/>
          </p15:clr>
        </p15:guide>
        <p15:guide id="22" orient="horz" pos="202">
          <p15:clr>
            <a:srgbClr val="547EBF"/>
          </p15:clr>
        </p15:guide>
        <p15:guide id="23" orient="horz" pos="495">
          <p15:clr>
            <a:srgbClr val="547EBF"/>
          </p15:clr>
        </p15:guide>
        <p15:guide id="24" orient="horz" pos="789">
          <p15:clr>
            <a:srgbClr val="547EBF"/>
          </p15:clr>
        </p15:guide>
        <p15:guide id="25" pos="413">
          <p15:clr>
            <a:srgbClr val="547EBF"/>
          </p15:clr>
        </p15:guide>
        <p15:guide id="26" pos="7267">
          <p15:clr>
            <a:srgbClr val="547EBF"/>
          </p15:clr>
        </p15:guide>
        <p15:guide id="27" pos="1980">
          <p15:clr>
            <a:srgbClr val="547EBF"/>
          </p15:clr>
        </p15:guide>
        <p15:guide id="28" pos="2175">
          <p15:clr>
            <a:srgbClr val="547EBF"/>
          </p15:clr>
        </p15:guide>
        <p15:guide id="29" pos="3742">
          <p15:clr>
            <a:srgbClr val="547EBF"/>
          </p15:clr>
        </p15:guide>
        <p15:guide id="30" pos="3938">
          <p15:clr>
            <a:srgbClr val="547EBF"/>
          </p15:clr>
        </p15:guide>
        <p15:guide id="31" pos="5700">
          <p15:clr>
            <a:srgbClr val="547EBF"/>
          </p15:clr>
        </p15:guide>
        <p15:guide id="32" pos="5505">
          <p15:clr>
            <a:srgbClr val="547EBF"/>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5" name="Picture Placeholder 8">
            <a:extLst>
              <a:ext uri="{FF2B5EF4-FFF2-40B4-BE49-F238E27FC236}">
                <a16:creationId xmlns:a16="http://schemas.microsoft.com/office/drawing/2014/main" id="{BC9BB614-934E-4D33-8136-678FECFA2E4C}"/>
              </a:ext>
              <a:ext uri="{C183D7F6-B498-43B3-948B-1728B52AA6E4}">
                <adec:decorative xmlns:adec="http://schemas.microsoft.com/office/drawing/2017/decorative" val="1"/>
              </a:ext>
            </a:extLst>
          </p:cNvPr>
          <p:cNvSpPr>
            <a:spLocks noGrp="1"/>
          </p:cNvSpPr>
          <p:nvPr>
            <p:ph type="pic" sz="quarter" idx="22" hasCustomPrompt="1"/>
          </p:nvPr>
        </p:nvSpPr>
        <p:spPr>
          <a:xfrm>
            <a:off x="655639" y="1436688"/>
            <a:ext cx="7181850" cy="4832350"/>
          </a:xfrm>
          <a:solidFill>
            <a:srgbClr val="243A5E"/>
          </a:solidFill>
        </p:spPr>
        <p:txBody>
          <a:bodyPr tIns="100584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
        <p:nvSpPr>
          <p:cNvPr id="6" name="Text Placeholder 2">
            <a:extLst>
              <a:ext uri="{FF2B5EF4-FFF2-40B4-BE49-F238E27FC236}">
                <a16:creationId xmlns:a16="http://schemas.microsoft.com/office/drawing/2014/main" id="{6CC298E9-8D61-4284-B87A-1CA94C9122B9}"/>
              </a:ext>
            </a:extLst>
          </p:cNvPr>
          <p:cNvSpPr>
            <a:spLocks noGrp="1"/>
          </p:cNvSpPr>
          <p:nvPr>
            <p:ph type="body" sz="quarter" idx="23"/>
          </p:nvPr>
        </p:nvSpPr>
        <p:spPr>
          <a:xfrm>
            <a:off x="8115301" y="1436689"/>
            <a:ext cx="3421062" cy="4832350"/>
          </a:xfrm>
        </p:spPr>
        <p:txBody>
          <a:bodyPr/>
          <a:lstStyle>
            <a:lvl1pPr marL="0" indent="0">
              <a:buNone/>
              <a:defRPr sz="2000">
                <a:latin typeface="Segoe UI Semibold" panose="020B0702040204020203" pitchFamily="34" charset="0"/>
                <a:cs typeface="Segoe UI Semibold" panose="020B0702040204020203" pitchFamily="34" charset="0"/>
              </a:defRPr>
            </a:lvl1pPr>
            <a:lvl2pPr marL="168243" indent="-168243">
              <a:defRPr sz="1800"/>
            </a:lvl2pPr>
            <a:lvl3pPr marL="0" indent="0">
              <a:buNone/>
              <a:defRPr sz="1800"/>
            </a:lvl3pPr>
            <a:lvl4pPr>
              <a:defRPr sz="1200"/>
            </a:lvl4pPr>
            <a:lvl5pPr>
              <a:defRPr sz="1200"/>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902216176"/>
      </p:ext>
    </p:extLst>
  </p:cSld>
  <p:clrMapOvr>
    <a:masterClrMapping/>
  </p:clrMapOvr>
  <p:extLst>
    <p:ext uri="{DCECCB84-F9BA-43D5-87BE-67443E8EF086}">
      <p15:sldGuideLst xmlns:p15="http://schemas.microsoft.com/office/powerpoint/2012/main">
        <p15:guide id="20" pos="4944">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BA75DCF9-2114-4543-8491-DC0390D875DB}"/>
              </a:ext>
            </a:extLst>
          </p:cNvPr>
          <p:cNvSpPr>
            <a:spLocks noGrp="1"/>
          </p:cNvSpPr>
          <p:nvPr>
            <p:ph type="title"/>
          </p:nvPr>
        </p:nvSpPr>
        <p:spPr>
          <a:xfrm>
            <a:off x="655638" y="320040"/>
            <a:ext cx="10880725" cy="461665"/>
          </a:xfrm>
          <a:solidFill>
            <a:schemeClr val="bg1"/>
          </a:solidFill>
        </p:spPr>
        <p:txBody>
          <a:bodyPr/>
          <a:lstStyle>
            <a:lvl1pPr>
              <a:defRPr/>
            </a:lvl1pPr>
          </a:lstStyle>
          <a:p>
            <a:r>
              <a:rPr lang="en-US" noProof="0"/>
              <a:t>Click to edit Master title style</a:t>
            </a:r>
          </a:p>
        </p:txBody>
      </p:sp>
      <p:sp>
        <p:nvSpPr>
          <p:cNvPr id="7" name="3 Content Placeholder">
            <a:extLst>
              <a:ext uri="{FF2B5EF4-FFF2-40B4-BE49-F238E27FC236}">
                <a16:creationId xmlns:a16="http://schemas.microsoft.com/office/drawing/2014/main" id="{67FFA91E-2F74-4D40-9DCA-2240811B5980}"/>
              </a:ext>
              <a:ext uri="{C183D7F6-B498-43B3-948B-1728B52AA6E4}">
                <adec:decorative xmlns:adec="http://schemas.microsoft.com/office/drawing/2017/decorative" val="0"/>
              </a:ext>
            </a:extLst>
          </p:cNvPr>
          <p:cNvSpPr>
            <a:spLocks noGrp="1"/>
          </p:cNvSpPr>
          <p:nvPr>
            <p:ph sz="quarter" idx="13"/>
          </p:nvPr>
        </p:nvSpPr>
        <p:spPr>
          <a:xfrm>
            <a:off x="655638" y="1408114"/>
            <a:ext cx="10880726" cy="4819650"/>
          </a:xfrm>
          <a:prstGeom prst="rect">
            <a:avLst/>
          </a:prstGeom>
        </p:spPr>
        <p:txBody>
          <a:bodyPr/>
          <a:lstStyle>
            <a:lvl1pPr>
              <a:defRPr sz="2400"/>
            </a:lvl1pPr>
            <a:lvl5pP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345082848"/>
      </p:ext>
    </p:extLst>
  </p:cSld>
  <p:clrMapOvr>
    <a:masterClrMapping/>
  </p:clrMapOvr>
  <p:extLst>
    <p:ext uri="{DCECCB84-F9BA-43D5-87BE-67443E8EF086}">
      <p15:sldGuideLst xmlns:p15="http://schemas.microsoft.com/office/powerpoint/2012/main">
        <p15:guide id="1" orient="horz" pos="880">
          <p15:clr>
            <a:srgbClr val="547EBF"/>
          </p15:clr>
        </p15:guide>
        <p15:guide id="2" orient="horz" pos="3923">
          <p15:clr>
            <a:srgbClr val="547EBF"/>
          </p15:clr>
        </p15:guide>
        <p15:guide id="3" orient="horz" pos="789">
          <p15:clr>
            <a:srgbClr val="547EBF"/>
          </p15:clr>
        </p15:guide>
        <p15:guide id="4" orient="horz" pos="202">
          <p15:clr>
            <a:srgbClr val="547EBF"/>
          </p15:clr>
        </p15:guide>
        <p15:guide id="5" orient="horz" pos="495">
          <p15:clr>
            <a:srgbClr val="547EBF"/>
          </p15:clr>
        </p15:guide>
        <p15:guide id="6" pos="384">
          <p15:clr>
            <a:srgbClr val="547EBF"/>
          </p15:clr>
        </p15:guide>
        <p15:guide id="7" pos="7267">
          <p15:clr>
            <a:srgbClr val="547EBF"/>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Screenshot and caption Subtitle">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6" name="2 Subtitle">
            <a:extLst>
              <a:ext uri="{FF2B5EF4-FFF2-40B4-BE49-F238E27FC236}">
                <a16:creationId xmlns:a16="http://schemas.microsoft.com/office/drawing/2014/main" id="{8DCBAEDD-E71A-435D-B696-38C6A97622C4}"/>
              </a:ext>
            </a:extLst>
          </p:cNvPr>
          <p:cNvSpPr>
            <a:spLocks noGrp="1"/>
          </p:cNvSpPr>
          <p:nvPr>
            <p:ph type="subTitle" idx="1"/>
          </p:nvPr>
        </p:nvSpPr>
        <p:spPr>
          <a:xfrm>
            <a:off x="655639" y="786383"/>
            <a:ext cx="10880725" cy="461665"/>
          </a:xfrm>
          <a:prstGeom prst="rect">
            <a:avLst/>
          </a:prstGeom>
        </p:spPr>
        <p:txBody>
          <a:bodyPr>
            <a:normAutofit/>
          </a:bodyPr>
          <a:lstStyle>
            <a:lvl1pPr marL="0" indent="0" algn="l" defTabSz="932508">
              <a:lnSpc>
                <a:spcPct val="100000"/>
              </a:lnSpc>
              <a:spcBef>
                <a:spcPts val="672"/>
              </a:spcBef>
              <a:buFontTx/>
              <a:buNone/>
              <a:defRPr sz="2000" baseline="0">
                <a:solidFill>
                  <a:schemeClr val="tx1"/>
                </a:solidFill>
              </a:defRPr>
            </a:lvl1pPr>
            <a:lvl2pPr marL="0" indent="0" algn="l" defTabSz="932508">
              <a:lnSpc>
                <a:spcPct val="100000"/>
              </a:lnSpc>
              <a:spcBef>
                <a:spcPts val="672"/>
              </a:spcBef>
              <a:buFontTx/>
              <a:buNone/>
              <a:defRPr sz="2200" baseline="0">
                <a:solidFill>
                  <a:schemeClr val="tx1"/>
                </a:solidFill>
              </a:defRPr>
            </a:lvl2pPr>
            <a:lvl3pPr marL="0" indent="0" algn="l" defTabSz="932508">
              <a:lnSpc>
                <a:spcPct val="100000"/>
              </a:lnSpc>
              <a:spcBef>
                <a:spcPts val="672"/>
              </a:spcBef>
              <a:buFontTx/>
              <a:buNone/>
              <a:defRPr sz="2200" baseline="0">
                <a:solidFill>
                  <a:schemeClr val="tx1"/>
                </a:solidFill>
              </a:defRPr>
            </a:lvl3pPr>
            <a:lvl4pPr marL="0" indent="0" algn="l" defTabSz="93250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508">
              <a:lnSpc>
                <a:spcPct val="100000"/>
              </a:lnSpc>
              <a:spcBef>
                <a:spcPts val="672"/>
              </a:spcBef>
              <a:buFontTx/>
              <a:buNone/>
              <a:defRPr sz="2200" baseline="0">
                <a:solidFill>
                  <a:schemeClr val="tx1"/>
                </a:solidFill>
              </a:defRPr>
            </a:lvl6pPr>
            <a:lvl7pPr marL="0" indent="0" algn="l" defTabSz="932508">
              <a:lnSpc>
                <a:spcPct val="100000"/>
              </a:lnSpc>
              <a:spcBef>
                <a:spcPts val="672"/>
              </a:spcBef>
              <a:buFontTx/>
              <a:buNone/>
              <a:defRPr sz="2200" baseline="0">
                <a:solidFill>
                  <a:schemeClr val="tx1"/>
                </a:solidFill>
              </a:defRPr>
            </a:lvl7pPr>
            <a:lvl8pPr marL="0" indent="0" algn="l" defTabSz="932508">
              <a:lnSpc>
                <a:spcPct val="100000"/>
              </a:lnSpc>
              <a:spcBef>
                <a:spcPts val="672"/>
              </a:spcBef>
              <a:buFontTx/>
              <a:buNone/>
              <a:defRPr sz="2200" baseline="0">
                <a:solidFill>
                  <a:schemeClr val="tx1"/>
                </a:solidFill>
              </a:defRPr>
            </a:lvl8pPr>
            <a:lvl9pPr marL="0" indent="0" algn="l" defTabSz="932508">
              <a:lnSpc>
                <a:spcPct val="100000"/>
              </a:lnSpc>
              <a:spcBef>
                <a:spcPts val="672"/>
              </a:spcBef>
              <a:buFontTx/>
              <a:buNone/>
              <a:defRPr sz="2200" baseline="0">
                <a:solidFill>
                  <a:schemeClr val="tx1"/>
                </a:solidFill>
              </a:defRPr>
            </a:lvl9pPr>
          </a:lstStyle>
          <a:p>
            <a:r>
              <a:rPr lang="en-US" noProof="0"/>
              <a:t>Click to edit Master subtitle style</a:t>
            </a:r>
          </a:p>
        </p:txBody>
      </p:sp>
      <p:sp>
        <p:nvSpPr>
          <p:cNvPr id="5" name="Picture Placeholder 8">
            <a:extLst>
              <a:ext uri="{FF2B5EF4-FFF2-40B4-BE49-F238E27FC236}">
                <a16:creationId xmlns:a16="http://schemas.microsoft.com/office/drawing/2014/main" id="{BC9BB614-934E-4D33-8136-678FECFA2E4C}"/>
              </a:ext>
              <a:ext uri="{C183D7F6-B498-43B3-948B-1728B52AA6E4}">
                <adec:decorative xmlns:adec="http://schemas.microsoft.com/office/drawing/2017/decorative" val="1"/>
              </a:ext>
            </a:extLst>
          </p:cNvPr>
          <p:cNvSpPr>
            <a:spLocks noGrp="1"/>
          </p:cNvSpPr>
          <p:nvPr>
            <p:ph type="pic" sz="quarter" idx="22" hasCustomPrompt="1"/>
          </p:nvPr>
        </p:nvSpPr>
        <p:spPr>
          <a:xfrm>
            <a:off x="655639" y="1436688"/>
            <a:ext cx="7181850" cy="4832350"/>
          </a:xfrm>
          <a:solidFill>
            <a:srgbClr val="243A5E"/>
          </a:solidFill>
        </p:spPr>
        <p:txBody>
          <a:bodyPr tIns="1005840" anchor="t">
            <a:noAutofit/>
          </a:bodyPr>
          <a:lstStyle>
            <a:lvl1pPr marL="0" marR="0" indent="0" algn="ctr" defTabSz="932508" rtl="0" eaLnBrk="1" fontAlgn="auto" latinLnBrk="0" hangingPunct="1">
              <a:lnSpc>
                <a:spcPct val="300000"/>
              </a:lnSpc>
              <a:spcBef>
                <a:spcPts val="2000"/>
              </a:spcBef>
              <a:spcAft>
                <a:spcPts val="0"/>
              </a:spcAft>
              <a:buClr>
                <a:schemeClr val="tx1"/>
              </a:buClr>
              <a:buSzPct val="90000"/>
              <a:buFont typeface="Wingdings" panose="05000000000000000000" pitchFamily="2" charset="2"/>
              <a:buNone/>
              <a:tabLst/>
              <a:defRPr lang="en-US" sz="1600" b="1" kern="1200" spc="0" baseline="0" noProof="0" dirty="0" smtClean="0">
                <a:solidFill>
                  <a:srgbClr val="FFFFFF"/>
                </a:solidFill>
                <a:latin typeface="+mn-lt"/>
                <a:ea typeface="+mn-ea"/>
                <a:cs typeface="Segoe UI" panose="020B0502040204020203" pitchFamily="34" charset="0"/>
              </a:defRPr>
            </a:lvl1pPr>
          </a:lstStyle>
          <a:p>
            <a:pPr marL="0" marR="0" lvl="0" indent="0" algn="ctr" defTabSz="932508" rtl="0" eaLnBrk="1" fontAlgn="auto" latinLnBrk="0" hangingPunct="1">
              <a:lnSpc>
                <a:spcPct val="100000"/>
              </a:lnSpc>
              <a:spcBef>
                <a:spcPts val="672"/>
              </a:spcBef>
              <a:spcAft>
                <a:spcPts val="0"/>
              </a:spcAft>
              <a:buClr>
                <a:schemeClr val="tx1"/>
              </a:buClr>
              <a:buSzPct val="90000"/>
              <a:buFont typeface="Wingdings" panose="05000000000000000000" pitchFamily="2" charset="2"/>
              <a:buNone/>
              <a:tabLst/>
              <a:defRPr/>
            </a:pPr>
            <a:r>
              <a:rPr lang="en-US" noProof="0" dirty="0"/>
              <a:t> </a:t>
            </a:r>
          </a:p>
        </p:txBody>
      </p:sp>
      <p:sp>
        <p:nvSpPr>
          <p:cNvPr id="7" name="Text Placeholder 2">
            <a:extLst>
              <a:ext uri="{FF2B5EF4-FFF2-40B4-BE49-F238E27FC236}">
                <a16:creationId xmlns:a16="http://schemas.microsoft.com/office/drawing/2014/main" id="{6AA2C1BB-FA60-4E99-B95C-EB865EB58D10}"/>
              </a:ext>
            </a:extLst>
          </p:cNvPr>
          <p:cNvSpPr>
            <a:spLocks noGrp="1"/>
          </p:cNvSpPr>
          <p:nvPr>
            <p:ph type="body" sz="quarter" idx="23"/>
          </p:nvPr>
        </p:nvSpPr>
        <p:spPr>
          <a:xfrm>
            <a:off x="8115301" y="1436689"/>
            <a:ext cx="3421062" cy="4832350"/>
          </a:xfrm>
        </p:spPr>
        <p:txBody>
          <a:bodyPr/>
          <a:lstStyle>
            <a:lvl1pPr marL="0" indent="0">
              <a:buNone/>
              <a:defRPr sz="2000">
                <a:latin typeface="Segoe UI Semibold" panose="020B0702040204020203" pitchFamily="34" charset="0"/>
                <a:cs typeface="Segoe UI Semibold" panose="020B0702040204020203" pitchFamily="34" charset="0"/>
              </a:defRPr>
            </a:lvl1pPr>
            <a:lvl2pPr marL="168243" indent="-168243">
              <a:defRPr sz="1800"/>
            </a:lvl2pPr>
            <a:lvl3pPr marL="0" indent="0">
              <a:buNone/>
              <a:defRPr sz="1800"/>
            </a:lvl3pPr>
            <a:lvl4pPr>
              <a:defRPr sz="1200"/>
            </a:lvl4pPr>
            <a:lvl5pPr>
              <a:defRPr sz="1200"/>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612565435"/>
      </p:ext>
    </p:extLst>
  </p:cSld>
  <p:clrMapOvr>
    <a:masterClrMapping/>
  </p:clrMapOvr>
  <p:extLst>
    <p:ext uri="{DCECCB84-F9BA-43D5-87BE-67443E8EF086}">
      <p15:sldGuideLst xmlns:p15="http://schemas.microsoft.com/office/powerpoint/2012/main">
        <p15:guide id="20" pos="4944">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Screenshot and caption 2">
    <p:spTree>
      <p:nvGrpSpPr>
        <p:cNvPr id="1" name=""/>
        <p:cNvGrpSpPr/>
        <p:nvPr/>
      </p:nvGrpSpPr>
      <p:grpSpPr>
        <a:xfrm>
          <a:off x="0" y="0"/>
          <a:ext cx="0" cy="0"/>
          <a:chOff x="0" y="0"/>
          <a:chExt cx="0" cy="0"/>
        </a:xfrm>
      </p:grpSpPr>
      <p:sp>
        <p:nvSpPr>
          <p:cNvPr id="9" name="Title 7">
            <a:extLst>
              <a:ext uri="{FF2B5EF4-FFF2-40B4-BE49-F238E27FC236}">
                <a16:creationId xmlns:a16="http://schemas.microsoft.com/office/drawing/2014/main" id="{66AEE150-FB8B-41B9-8C47-5CA3E6A6A435}"/>
              </a:ext>
            </a:extLst>
          </p:cNvPr>
          <p:cNvSpPr>
            <a:spLocks noGrp="1"/>
          </p:cNvSpPr>
          <p:nvPr>
            <p:ph type="title"/>
          </p:nvPr>
        </p:nvSpPr>
        <p:spPr>
          <a:xfrm>
            <a:off x="655639" y="320040"/>
            <a:ext cx="6735762" cy="461665"/>
          </a:xfrm>
        </p:spPr>
        <p:txBody>
          <a:bodyPr/>
          <a:lstStyle/>
          <a:p>
            <a:r>
              <a:rPr lang="en-US"/>
              <a:t>Click to edit Master title style</a:t>
            </a:r>
          </a:p>
        </p:txBody>
      </p:sp>
      <p:sp>
        <p:nvSpPr>
          <p:cNvPr id="13" name="2 Subtitle">
            <a:extLst>
              <a:ext uri="{FF2B5EF4-FFF2-40B4-BE49-F238E27FC236}">
                <a16:creationId xmlns:a16="http://schemas.microsoft.com/office/drawing/2014/main" id="{018DFCC7-CC7B-4498-870F-D94259C879E8}"/>
              </a:ext>
            </a:extLst>
          </p:cNvPr>
          <p:cNvSpPr>
            <a:spLocks noGrp="1"/>
          </p:cNvSpPr>
          <p:nvPr>
            <p:ph type="subTitle" idx="1"/>
          </p:nvPr>
        </p:nvSpPr>
        <p:spPr>
          <a:xfrm>
            <a:off x="655638" y="786383"/>
            <a:ext cx="6735763" cy="461665"/>
          </a:xfrm>
          <a:prstGeom prst="rect">
            <a:avLst/>
          </a:prstGeom>
        </p:spPr>
        <p:txBody>
          <a:bodyPr>
            <a:normAutofit/>
          </a:bodyPr>
          <a:lstStyle>
            <a:lvl1pPr marL="0" indent="0" algn="l" defTabSz="932508">
              <a:lnSpc>
                <a:spcPct val="100000"/>
              </a:lnSpc>
              <a:spcBef>
                <a:spcPts val="672"/>
              </a:spcBef>
              <a:buFontTx/>
              <a:buNone/>
              <a:defRPr sz="2000" baseline="0">
                <a:solidFill>
                  <a:schemeClr val="tx1"/>
                </a:solidFill>
              </a:defRPr>
            </a:lvl1pPr>
            <a:lvl2pPr marL="0" indent="0" algn="l" defTabSz="932508">
              <a:lnSpc>
                <a:spcPct val="100000"/>
              </a:lnSpc>
              <a:spcBef>
                <a:spcPts val="672"/>
              </a:spcBef>
              <a:buFontTx/>
              <a:buNone/>
              <a:defRPr sz="2200" baseline="0">
                <a:solidFill>
                  <a:schemeClr val="tx1"/>
                </a:solidFill>
              </a:defRPr>
            </a:lvl2pPr>
            <a:lvl3pPr marL="0" indent="0" algn="l" defTabSz="932508">
              <a:lnSpc>
                <a:spcPct val="100000"/>
              </a:lnSpc>
              <a:spcBef>
                <a:spcPts val="672"/>
              </a:spcBef>
              <a:buFontTx/>
              <a:buNone/>
              <a:defRPr sz="2200" baseline="0">
                <a:solidFill>
                  <a:schemeClr val="tx1"/>
                </a:solidFill>
              </a:defRPr>
            </a:lvl3pPr>
            <a:lvl4pPr marL="0" indent="0" algn="l" defTabSz="93250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508">
              <a:lnSpc>
                <a:spcPct val="100000"/>
              </a:lnSpc>
              <a:spcBef>
                <a:spcPts val="672"/>
              </a:spcBef>
              <a:buFontTx/>
              <a:buNone/>
              <a:defRPr sz="2200" baseline="0">
                <a:solidFill>
                  <a:schemeClr val="tx1"/>
                </a:solidFill>
              </a:defRPr>
            </a:lvl6pPr>
            <a:lvl7pPr marL="0" indent="0" algn="l" defTabSz="932508">
              <a:lnSpc>
                <a:spcPct val="100000"/>
              </a:lnSpc>
              <a:spcBef>
                <a:spcPts val="672"/>
              </a:spcBef>
              <a:buFontTx/>
              <a:buNone/>
              <a:defRPr sz="2200" baseline="0">
                <a:solidFill>
                  <a:schemeClr val="tx1"/>
                </a:solidFill>
              </a:defRPr>
            </a:lvl7pPr>
            <a:lvl8pPr marL="0" indent="0" algn="l" defTabSz="932508">
              <a:lnSpc>
                <a:spcPct val="100000"/>
              </a:lnSpc>
              <a:spcBef>
                <a:spcPts val="672"/>
              </a:spcBef>
              <a:buFontTx/>
              <a:buNone/>
              <a:defRPr sz="2200" baseline="0">
                <a:solidFill>
                  <a:schemeClr val="tx1"/>
                </a:solidFill>
              </a:defRPr>
            </a:lvl8pPr>
            <a:lvl9pPr marL="0" indent="0" algn="l" defTabSz="932508">
              <a:lnSpc>
                <a:spcPct val="100000"/>
              </a:lnSpc>
              <a:spcBef>
                <a:spcPts val="672"/>
              </a:spcBef>
              <a:buFontTx/>
              <a:buNone/>
              <a:defRPr sz="2200" baseline="0">
                <a:solidFill>
                  <a:schemeClr val="tx1"/>
                </a:solidFill>
              </a:defRPr>
            </a:lvl9pPr>
          </a:lstStyle>
          <a:p>
            <a:r>
              <a:rPr lang="en-US" noProof="0"/>
              <a:t>Click to edit Master subtitle style</a:t>
            </a:r>
          </a:p>
        </p:txBody>
      </p:sp>
      <p:sp>
        <p:nvSpPr>
          <p:cNvPr id="3" name="Picture Placeholder 2">
            <a:extLst>
              <a:ext uri="{FF2B5EF4-FFF2-40B4-BE49-F238E27FC236}">
                <a16:creationId xmlns:a16="http://schemas.microsoft.com/office/drawing/2014/main" id="{4E3F5F61-3DC9-4619-8674-1A76166FE5D8}"/>
              </a:ext>
              <a:ext uri="{C183D7F6-B498-43B3-948B-1728B52AA6E4}">
                <adec:decorative xmlns:adec="http://schemas.microsoft.com/office/drawing/2017/decorative" val="1"/>
              </a:ext>
            </a:extLst>
          </p:cNvPr>
          <p:cNvSpPr>
            <a:spLocks noGrp="1"/>
          </p:cNvSpPr>
          <p:nvPr>
            <p:ph type="pic" sz="quarter" idx="11" hasCustomPrompt="1"/>
          </p:nvPr>
        </p:nvSpPr>
        <p:spPr>
          <a:xfrm>
            <a:off x="7620000" y="0"/>
            <a:ext cx="4572000" cy="6858000"/>
          </a:xfr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lvl1pPr marL="0" indent="0">
              <a:buNone/>
              <a:defRPr lang="en-US" sz="2000" dirty="0">
                <a:gradFill>
                  <a:gsLst>
                    <a:gs pos="0">
                      <a:srgbClr val="FFFFFF"/>
                    </a:gs>
                    <a:gs pos="100000">
                      <a:srgbClr val="FFFFFF"/>
                    </a:gs>
                  </a:gsLst>
                  <a:lin ang="5400000" scaled="0"/>
                </a:gradFill>
                <a:ea typeface="Segoe UI" pitchFamily="34" charset="0"/>
              </a:defRPr>
            </a:lvl1pPr>
          </a:lstStyle>
          <a:p>
            <a:pPr marL="0" lvl="0" defTabSz="932293" fontAlgn="base">
              <a:spcBef>
                <a:spcPct val="0"/>
              </a:spcBef>
              <a:spcAft>
                <a:spcPct val="0"/>
              </a:spcAft>
            </a:pPr>
            <a:r>
              <a:rPr lang="en-US" dirty="0"/>
              <a:t> </a:t>
            </a:r>
          </a:p>
        </p:txBody>
      </p:sp>
      <p:sp>
        <p:nvSpPr>
          <p:cNvPr id="7" name="Text Placeholder 2">
            <a:extLst>
              <a:ext uri="{FF2B5EF4-FFF2-40B4-BE49-F238E27FC236}">
                <a16:creationId xmlns:a16="http://schemas.microsoft.com/office/drawing/2014/main" id="{207B3CE6-2A88-4BBB-9280-FE68BA6077C2}"/>
              </a:ext>
            </a:extLst>
          </p:cNvPr>
          <p:cNvSpPr>
            <a:spLocks noGrp="1"/>
          </p:cNvSpPr>
          <p:nvPr>
            <p:ph type="body" sz="quarter" idx="23"/>
          </p:nvPr>
        </p:nvSpPr>
        <p:spPr>
          <a:xfrm>
            <a:off x="655639" y="1397002"/>
            <a:ext cx="6735761" cy="4851400"/>
          </a:xfrm>
        </p:spPr>
        <p:txBody>
          <a:bodyPr/>
          <a:lstStyle>
            <a:lvl1pPr marL="0" indent="0">
              <a:buNone/>
              <a:defRPr sz="2400">
                <a:latin typeface="Segoe UI Semibold" panose="020B0702040204020203" pitchFamily="34" charset="0"/>
                <a:cs typeface="Segoe UI Semibold" panose="020B0702040204020203" pitchFamily="34" charset="0"/>
              </a:defRPr>
            </a:lvl1pPr>
            <a:lvl2pPr marL="628529" indent="-342834">
              <a:defRPr sz="2000"/>
            </a:lvl2pPr>
            <a:lvl3pPr marL="0" indent="0">
              <a:buNone/>
              <a:defRPr sz="2400"/>
            </a:lvl3pPr>
            <a:lvl4pPr>
              <a:defRPr sz="1200"/>
            </a:lvl4pPr>
            <a:lvl5pPr>
              <a:defRPr sz="1200"/>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12509419"/>
      </p:ext>
    </p:extLst>
  </p:cSld>
  <p:clrMapOvr>
    <a:masterClrMapping/>
  </p:clrMapOvr>
  <p:extLst>
    <p:ext uri="{DCECCB84-F9BA-43D5-87BE-67443E8EF086}">
      <p15:sldGuideLst xmlns:p15="http://schemas.microsoft.com/office/powerpoint/2012/main">
        <p15:guide id="36" orient="horz" pos="3936">
          <p15:clr>
            <a:srgbClr val="547EBF"/>
          </p15:clr>
        </p15:guide>
        <p15:guide id="37" pos="2376">
          <p15:clr>
            <a:srgbClr val="FFFFFF"/>
          </p15:clr>
        </p15:guide>
        <p15:guide id="38" orient="horz" pos="880">
          <p15:clr>
            <a:srgbClr val="547EBF"/>
          </p15:clr>
        </p15:guide>
        <p15:guide id="39" pos="4656">
          <p15:clr>
            <a:srgbClr val="547EBF"/>
          </p15:clr>
        </p15:guide>
        <p15:guide id="40" pos="7267">
          <p15:clr>
            <a:srgbClr val="547EBF"/>
          </p15:clr>
        </p15:guide>
        <p15:guide id="41" pos="2763">
          <p15:clr>
            <a:srgbClr val="547EBF"/>
          </p15:clr>
        </p15:guide>
        <p15:guide id="42" pos="413">
          <p15:clr>
            <a:srgbClr val="FFFFFF"/>
          </p15:clr>
        </p15:guide>
        <p15:guide id="43" pos="4800">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8A04219-0E5A-4E6E-A0ED-3A6EADE03470}"/>
              </a:ext>
              <a:ext uri="{C183D7F6-B498-43B3-948B-1728B52AA6E4}">
                <adec:decorative xmlns:adec="http://schemas.microsoft.com/office/drawing/2017/decorative" val="1"/>
              </a:ext>
            </a:extLst>
          </p:cNvPr>
          <p:cNvSpPr/>
          <p:nvPr/>
        </p:nvSpPr>
        <p:spPr bwMode="blackWhite">
          <a:xfrm>
            <a:off x="1"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l" defTabSz="932293"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11" name="Title 4">
            <a:extLst>
              <a:ext uri="{FF2B5EF4-FFF2-40B4-BE49-F238E27FC236}">
                <a16:creationId xmlns:a16="http://schemas.microsoft.com/office/drawing/2014/main" id="{E022844A-5550-4DFB-8572-F08DCD6402C8}"/>
              </a:ext>
            </a:extLst>
          </p:cNvPr>
          <p:cNvSpPr>
            <a:spLocks noGrp="1"/>
          </p:cNvSpPr>
          <p:nvPr>
            <p:ph type="title" hasCustomPrompt="1"/>
          </p:nvPr>
        </p:nvSpPr>
        <p:spPr>
          <a:xfrm>
            <a:off x="655638" y="630239"/>
            <a:ext cx="3116263" cy="5597525"/>
          </a:xfrm>
        </p:spPr>
        <p:txBody>
          <a:bodyPr anchor="ctr">
            <a:noAutofit/>
          </a:bodyPr>
          <a:lstStyle>
            <a:lvl1pPr>
              <a:defRPr>
                <a:solidFill>
                  <a:schemeClr val="bg1"/>
                </a:solidFill>
              </a:defRPr>
            </a:lvl1pPr>
          </a:lstStyle>
          <a:p>
            <a:r>
              <a:rPr lang="en-US"/>
              <a:t>Title</a:t>
            </a:r>
          </a:p>
        </p:txBody>
      </p:sp>
      <p:sp>
        <p:nvSpPr>
          <p:cNvPr id="5" name="2 Text Placeholder">
            <a:extLst>
              <a:ext uri="{FF2B5EF4-FFF2-40B4-BE49-F238E27FC236}">
                <a16:creationId xmlns:a16="http://schemas.microsoft.com/office/drawing/2014/main" id="{337D300A-68C2-40E9-B896-08EC79905ECF}"/>
              </a:ext>
            </a:extLst>
          </p:cNvPr>
          <p:cNvSpPr>
            <a:spLocks noGrp="1"/>
          </p:cNvSpPr>
          <p:nvPr>
            <p:ph type="body" sz="quarter" idx="10"/>
          </p:nvPr>
        </p:nvSpPr>
        <p:spPr>
          <a:xfrm>
            <a:off x="5008563" y="630239"/>
            <a:ext cx="6527800" cy="5597525"/>
          </a:xfrm>
          <a:prstGeom prst="rect">
            <a:avLst/>
          </a:prstGeom>
        </p:spPr>
        <p:txBody>
          <a:bodyPr anchor="ctr" anchorCtr="0">
            <a:noAutofit/>
          </a:bodyPr>
          <a:lstStyle>
            <a:lvl1pPr marL="457112" indent="-457112">
              <a:spcAft>
                <a:spcPts val="1200"/>
              </a:spcAft>
              <a:buFont typeface="Arial" panose="020B0604020202020204" pitchFamily="34" charset="0"/>
              <a:buChar char="•"/>
              <a:defRPr sz="2400"/>
            </a:lvl1pPr>
            <a:lvl2pPr marL="0" indent="0">
              <a:buNone/>
              <a:defRPr sz="2400"/>
            </a:lvl2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964553695"/>
      </p:ext>
    </p:extLst>
  </p:cSld>
  <p:clrMapOvr>
    <a:masterClrMapping/>
  </p:clrMapOvr>
  <p:extLst>
    <p:ext uri="{DCECCB84-F9BA-43D5-87BE-67443E8EF086}">
      <p15:sldGuideLst xmlns:p15="http://schemas.microsoft.com/office/powerpoint/2012/main">
        <p15:guide id="36" orient="horz" pos="3923">
          <p15:clr>
            <a:srgbClr val="547EBF"/>
          </p15:clr>
        </p15:guide>
        <p15:guide id="37" pos="2376">
          <p15:clr>
            <a:srgbClr val="FFFFFF"/>
          </p15:clr>
        </p15:guide>
        <p15:guide id="38" orient="horz" pos="397">
          <p15:clr>
            <a:srgbClr val="547EBF"/>
          </p15:clr>
        </p15:guide>
        <p15:guide id="39" pos="3155">
          <p15:clr>
            <a:srgbClr val="547EBF"/>
          </p15:clr>
        </p15:guide>
        <p15:guide id="40" pos="7267">
          <p15:clr>
            <a:srgbClr val="547EBF"/>
          </p15:clr>
        </p15:guide>
        <p15:guide id="41" pos="2763">
          <p15:clr>
            <a:srgbClr val="547EBF"/>
          </p15:clr>
        </p15:guide>
        <p15:guide id="42" pos="413">
          <p15:clr>
            <a:srgbClr val="FFFFFF"/>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39E5C076-3B78-4451-8068-576892A08E9C}"/>
              </a:ext>
            </a:extLst>
          </p:cNvPr>
          <p:cNvSpPr>
            <a:spLocks noGrp="1"/>
          </p:cNvSpPr>
          <p:nvPr>
            <p:ph type="title" hasCustomPrompt="1"/>
          </p:nvPr>
        </p:nvSpPr>
        <p:spPr>
          <a:xfrm>
            <a:off x="655321" y="630936"/>
            <a:ext cx="3114650" cy="5596826"/>
          </a:xfrm>
        </p:spPr>
        <p:txBody>
          <a:bodyPr anchor="ctr">
            <a:noAutofit/>
          </a:bodyPr>
          <a:lstStyle>
            <a:lvl1pPr>
              <a:defRPr/>
            </a:lvl1pPr>
          </a:lstStyle>
          <a:p>
            <a:r>
              <a:rPr lang="en-US"/>
              <a:t>Title</a:t>
            </a:r>
          </a:p>
        </p:txBody>
      </p:sp>
      <p:cxnSp>
        <p:nvCxnSpPr>
          <p:cNvPr id="8" name="Straight Connector 4">
            <a:extLst>
              <a:ext uri="{FF2B5EF4-FFF2-40B4-BE49-F238E27FC236}">
                <a16:creationId xmlns:a16="http://schemas.microsoft.com/office/drawing/2014/main" id="{EA167103-4543-493E-9E7F-A1FD9EC58369}"/>
              </a:ext>
              <a:ext uri="{C183D7F6-B498-43B3-948B-1728B52AA6E4}">
                <adec:decorative xmlns:adec="http://schemas.microsoft.com/office/drawing/2017/decorative" val="1"/>
              </a:ext>
            </a:extLst>
          </p:cNvPr>
          <p:cNvCxnSpPr/>
          <p:nvPr/>
        </p:nvCxnSpPr>
        <p:spPr>
          <a:xfrm>
            <a:off x="4386072"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2 Text Placeholder">
            <a:extLst>
              <a:ext uri="{FF2B5EF4-FFF2-40B4-BE49-F238E27FC236}">
                <a16:creationId xmlns:a16="http://schemas.microsoft.com/office/drawing/2014/main" id="{50938A94-31C5-4EF3-9465-4BF0AD119595}"/>
              </a:ext>
            </a:extLst>
          </p:cNvPr>
          <p:cNvSpPr>
            <a:spLocks noGrp="1"/>
          </p:cNvSpPr>
          <p:nvPr>
            <p:ph type="body" sz="quarter" idx="10"/>
          </p:nvPr>
        </p:nvSpPr>
        <p:spPr>
          <a:xfrm>
            <a:off x="5008563" y="630239"/>
            <a:ext cx="6527800" cy="5597525"/>
          </a:xfrm>
          <a:prstGeom prst="rect">
            <a:avLst/>
          </a:prstGeom>
        </p:spPr>
        <p:txBody>
          <a:bodyPr anchor="ctr" anchorCtr="0">
            <a:noAutofit/>
          </a:bodyPr>
          <a:lstStyle>
            <a:lvl1pPr marL="457112" indent="-457112">
              <a:spcAft>
                <a:spcPts val="1200"/>
              </a:spcAft>
              <a:buFont typeface="Arial" panose="020B0604020202020204" pitchFamily="34" charset="0"/>
              <a:buChar char="•"/>
              <a:defRPr sz="2400"/>
            </a:lvl1pPr>
            <a:lvl2pPr marL="0" indent="0">
              <a:buNone/>
              <a:defRPr sz="2400"/>
            </a:lvl2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917383643"/>
      </p:ext>
    </p:extLst>
  </p:cSld>
  <p:clrMapOvr>
    <a:masterClrMapping/>
  </p:clrMapOvr>
  <p:extLst>
    <p:ext uri="{DCECCB84-F9BA-43D5-87BE-67443E8EF086}">
      <p15:sldGuideLst xmlns:p15="http://schemas.microsoft.com/office/powerpoint/2012/main">
        <p15:guide id="37" orient="horz" pos="397">
          <p15:clr>
            <a:srgbClr val="547EBF"/>
          </p15:clr>
        </p15:guide>
        <p15:guide id="38" orient="horz" pos="3923">
          <p15:clr>
            <a:srgbClr val="547EBF"/>
          </p15:clr>
        </p15:guide>
        <p15:guide id="39" pos="2763">
          <p15:clr>
            <a:srgbClr val="547EBF"/>
          </p15:clr>
        </p15:guide>
        <p15:guide id="40" pos="413">
          <p15:clr>
            <a:srgbClr val="547EBF"/>
          </p15:clr>
        </p15:guide>
        <p15:guide id="41" pos="2371">
          <p15:clr>
            <a:srgbClr val="547EBF"/>
          </p15:clr>
        </p15:guide>
        <p15:guide id="42" pos="3155">
          <p15:clr>
            <a:srgbClr val="547EBF"/>
          </p15:clr>
        </p15:guide>
        <p15:guide id="43" pos="7267">
          <p15:clr>
            <a:srgbClr val="547EBF"/>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1 Title">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2 Text Placeholder"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655638" y="1436689"/>
            <a:ext cx="10880726" cy="4791075"/>
          </a:xfrm>
          <a:prstGeom prst="rect">
            <a:avLst/>
          </a:prstGeom>
        </p:spPr>
        <p:txBody>
          <a:bodyPr/>
          <a:lstStyle>
            <a:lvl1pPr marL="0"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486"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95"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40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795"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vl6pPr marL="1051358" indent="0">
              <a:spcBef>
                <a:spcPts val="330"/>
              </a:spcBef>
              <a:buFontTx/>
              <a:buNone/>
              <a:defRPr sz="1800" baseline="0">
                <a:solidFill>
                  <a:schemeClr val="tx1"/>
                </a:solidFill>
                <a:latin typeface="Comic Sans MS" panose="030F0702030302020204" pitchFamily="66" charset="0"/>
              </a:defRPr>
            </a:lvl6pPr>
            <a:lvl7pPr marL="1051358" indent="0">
              <a:spcBef>
                <a:spcPts val="330"/>
              </a:spcBef>
              <a:buFontTx/>
              <a:buNone/>
              <a:defRPr sz="1800" baseline="0">
                <a:solidFill>
                  <a:schemeClr val="tx1"/>
                </a:solidFill>
                <a:latin typeface="Comic Sans MS" panose="030F0702030302020204" pitchFamily="66" charset="0"/>
              </a:defRPr>
            </a:lvl7pPr>
            <a:lvl8pPr marL="1051358" indent="0">
              <a:spcBef>
                <a:spcPts val="330"/>
              </a:spcBef>
              <a:buFontTx/>
              <a:buNone/>
              <a:defRPr sz="1800" baseline="0">
                <a:solidFill>
                  <a:schemeClr val="tx1"/>
                </a:solidFill>
                <a:latin typeface="Comic Sans MS" panose="030F0702030302020204" pitchFamily="66" charset="0"/>
              </a:defRPr>
            </a:lvl8pPr>
            <a:lvl9pPr marL="1051358" indent="0">
              <a:spcBef>
                <a:spcPts val="330"/>
              </a:spcBef>
              <a:buFontTx/>
              <a:buNone/>
              <a:defRPr sz="1800" baseline="0">
                <a:solidFill>
                  <a:schemeClr val="tx1"/>
                </a:solidFill>
                <a:latin typeface="Comic Sans MS" panose="030F0702030302020204" pitchFamily="66" charset="0"/>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74060771"/>
      </p:ext>
    </p:extLst>
  </p:cSld>
  <p:clrMapOvr>
    <a:masterClrMapping/>
  </p:clrMapOvr>
  <p:extLst>
    <p:ext uri="{DCECCB84-F9BA-43D5-87BE-67443E8EF086}">
      <p15:sldGuideLst xmlns:p15="http://schemas.microsoft.com/office/powerpoint/2012/main">
        <p15:guide id="8" pos="413">
          <p15:clr>
            <a:srgbClr val="547EBF"/>
          </p15:clr>
        </p15:guide>
        <p15:guide id="9" orient="horz" pos="495">
          <p15:clr>
            <a:srgbClr val="547EBF"/>
          </p15:clr>
        </p15:guide>
        <p15:guide id="10" pos="7267">
          <p15:clr>
            <a:srgbClr val="547EBF"/>
          </p15:clr>
        </p15:guide>
        <p15:guide id="11" orient="horz" pos="202">
          <p15:clr>
            <a:srgbClr val="547EBF"/>
          </p15:clr>
        </p15:guide>
        <p15:guide id="12" orient="horz" pos="789">
          <p15:clr>
            <a:srgbClr val="547EBF"/>
          </p15:clr>
        </p15:guide>
        <p15:guide id="13" orient="horz" pos="912">
          <p15:clr>
            <a:srgbClr val="547EBF"/>
          </p15:clr>
        </p15:guide>
        <p15:guide id="14" orient="horz" pos="3923">
          <p15:clr>
            <a:srgbClr val="547EBF"/>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Developer Code Layout Subtitle">
    <p:spTree>
      <p:nvGrpSpPr>
        <p:cNvPr id="1" name=""/>
        <p:cNvGrpSpPr/>
        <p:nvPr/>
      </p:nvGrpSpPr>
      <p:grpSpPr>
        <a:xfrm>
          <a:off x="0" y="0"/>
          <a:ext cx="0" cy="0"/>
          <a:chOff x="0" y="0"/>
          <a:chExt cx="0" cy="0"/>
        </a:xfrm>
      </p:grpSpPr>
      <p:sp>
        <p:nvSpPr>
          <p:cNvPr id="3" name="1 Title">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4" name="2 Subtitle">
            <a:extLst>
              <a:ext uri="{FF2B5EF4-FFF2-40B4-BE49-F238E27FC236}">
                <a16:creationId xmlns:a16="http://schemas.microsoft.com/office/drawing/2014/main" id="{AFD71FCD-EC3F-4E9B-8603-2A97CCD0C8EE}"/>
              </a:ext>
            </a:extLst>
          </p:cNvPr>
          <p:cNvSpPr>
            <a:spLocks noGrp="1"/>
          </p:cNvSpPr>
          <p:nvPr>
            <p:ph type="subTitle" idx="1"/>
          </p:nvPr>
        </p:nvSpPr>
        <p:spPr>
          <a:xfrm>
            <a:off x="655639" y="786383"/>
            <a:ext cx="10880725" cy="461665"/>
          </a:xfrm>
          <a:prstGeom prst="rect">
            <a:avLst/>
          </a:prstGeom>
        </p:spPr>
        <p:txBody>
          <a:bodyPr>
            <a:normAutofit/>
          </a:bodyPr>
          <a:lstStyle>
            <a:lvl1pPr marL="0" indent="0" algn="l" defTabSz="932508">
              <a:lnSpc>
                <a:spcPct val="100000"/>
              </a:lnSpc>
              <a:spcBef>
                <a:spcPts val="672"/>
              </a:spcBef>
              <a:buFontTx/>
              <a:buNone/>
              <a:defRPr sz="2000" baseline="0">
                <a:solidFill>
                  <a:schemeClr val="tx1"/>
                </a:solidFill>
              </a:defRPr>
            </a:lvl1pPr>
            <a:lvl2pPr marL="0" indent="0" algn="l" defTabSz="932508">
              <a:lnSpc>
                <a:spcPct val="100000"/>
              </a:lnSpc>
              <a:spcBef>
                <a:spcPts val="672"/>
              </a:spcBef>
              <a:buFontTx/>
              <a:buNone/>
              <a:defRPr sz="2200" baseline="0">
                <a:solidFill>
                  <a:schemeClr val="tx1"/>
                </a:solidFill>
              </a:defRPr>
            </a:lvl2pPr>
            <a:lvl3pPr marL="0" indent="0" algn="l" defTabSz="932508">
              <a:lnSpc>
                <a:spcPct val="100000"/>
              </a:lnSpc>
              <a:spcBef>
                <a:spcPts val="672"/>
              </a:spcBef>
              <a:buFontTx/>
              <a:buNone/>
              <a:defRPr sz="2200" baseline="0">
                <a:solidFill>
                  <a:schemeClr val="tx1"/>
                </a:solidFill>
              </a:defRPr>
            </a:lvl3pPr>
            <a:lvl4pPr marL="0" indent="0" algn="l" defTabSz="93250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508">
              <a:lnSpc>
                <a:spcPct val="100000"/>
              </a:lnSpc>
              <a:spcBef>
                <a:spcPts val="672"/>
              </a:spcBef>
              <a:buFontTx/>
              <a:buNone/>
              <a:defRPr sz="2200" baseline="0">
                <a:solidFill>
                  <a:schemeClr val="tx1"/>
                </a:solidFill>
              </a:defRPr>
            </a:lvl6pPr>
            <a:lvl7pPr marL="0" indent="0" algn="l" defTabSz="932508">
              <a:lnSpc>
                <a:spcPct val="100000"/>
              </a:lnSpc>
              <a:spcBef>
                <a:spcPts val="672"/>
              </a:spcBef>
              <a:buFontTx/>
              <a:buNone/>
              <a:defRPr sz="2200" baseline="0">
                <a:solidFill>
                  <a:schemeClr val="tx1"/>
                </a:solidFill>
              </a:defRPr>
            </a:lvl7pPr>
            <a:lvl8pPr marL="0" indent="0" algn="l" defTabSz="932508">
              <a:lnSpc>
                <a:spcPct val="100000"/>
              </a:lnSpc>
              <a:spcBef>
                <a:spcPts val="672"/>
              </a:spcBef>
              <a:buFontTx/>
              <a:buNone/>
              <a:defRPr sz="2200" baseline="0">
                <a:solidFill>
                  <a:schemeClr val="tx1"/>
                </a:solidFill>
              </a:defRPr>
            </a:lvl8pPr>
            <a:lvl9pPr marL="0" indent="0" algn="l" defTabSz="932508">
              <a:lnSpc>
                <a:spcPct val="100000"/>
              </a:lnSpc>
              <a:spcBef>
                <a:spcPts val="672"/>
              </a:spcBef>
              <a:buFontTx/>
              <a:buNone/>
              <a:defRPr sz="2200" baseline="0">
                <a:solidFill>
                  <a:schemeClr val="tx1"/>
                </a:solidFill>
              </a:defRPr>
            </a:lvl9pPr>
          </a:lstStyle>
          <a:p>
            <a:r>
              <a:rPr lang="en-US" noProof="0"/>
              <a:t>Click to edit Master subtitle style</a:t>
            </a:r>
          </a:p>
        </p:txBody>
      </p:sp>
      <p:sp>
        <p:nvSpPr>
          <p:cNvPr id="5" name="2 Text Placeholder"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655638" y="1436689"/>
            <a:ext cx="10880726" cy="4791075"/>
          </a:xfrm>
          <a:prstGeom prst="rect">
            <a:avLst/>
          </a:prstGeom>
        </p:spPr>
        <p:txBody>
          <a:bodyPr/>
          <a:lstStyle>
            <a:lvl1pPr marL="0"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486"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95"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40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795"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vl6pPr marL="1051358" indent="0">
              <a:spcBef>
                <a:spcPts val="330"/>
              </a:spcBef>
              <a:buFontTx/>
              <a:buNone/>
              <a:defRPr sz="1800" baseline="0">
                <a:solidFill>
                  <a:schemeClr val="tx1"/>
                </a:solidFill>
                <a:latin typeface="Comic Sans MS" panose="030F0702030302020204" pitchFamily="66" charset="0"/>
              </a:defRPr>
            </a:lvl6pPr>
            <a:lvl7pPr marL="1051358" indent="0">
              <a:spcBef>
                <a:spcPts val="330"/>
              </a:spcBef>
              <a:buFontTx/>
              <a:buNone/>
              <a:defRPr sz="1800" baseline="0">
                <a:solidFill>
                  <a:schemeClr val="tx1"/>
                </a:solidFill>
                <a:latin typeface="Comic Sans MS" panose="030F0702030302020204" pitchFamily="66" charset="0"/>
              </a:defRPr>
            </a:lvl7pPr>
            <a:lvl8pPr marL="1051358" indent="0">
              <a:spcBef>
                <a:spcPts val="330"/>
              </a:spcBef>
              <a:buFontTx/>
              <a:buNone/>
              <a:defRPr sz="1800" baseline="0">
                <a:solidFill>
                  <a:schemeClr val="tx1"/>
                </a:solidFill>
                <a:latin typeface="Comic Sans MS" panose="030F0702030302020204" pitchFamily="66" charset="0"/>
              </a:defRPr>
            </a:lvl8pPr>
            <a:lvl9pPr marL="1051358" indent="0">
              <a:spcBef>
                <a:spcPts val="330"/>
              </a:spcBef>
              <a:buFontTx/>
              <a:buNone/>
              <a:defRPr sz="1800" baseline="0">
                <a:solidFill>
                  <a:schemeClr val="tx1"/>
                </a:solidFill>
                <a:latin typeface="Comic Sans MS" panose="030F0702030302020204" pitchFamily="66" charset="0"/>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56413745"/>
      </p:ext>
    </p:extLst>
  </p:cSld>
  <p:clrMapOvr>
    <a:masterClrMapping/>
  </p:clrMapOvr>
  <p:extLst>
    <p:ext uri="{DCECCB84-F9BA-43D5-87BE-67443E8EF086}">
      <p15:sldGuideLst xmlns:p15="http://schemas.microsoft.com/office/powerpoint/2012/main">
        <p15:guide id="8" pos="413">
          <p15:clr>
            <a:srgbClr val="547EBF"/>
          </p15:clr>
        </p15:guide>
        <p15:guide id="9" orient="horz" pos="495">
          <p15:clr>
            <a:srgbClr val="547EBF"/>
          </p15:clr>
        </p15:guide>
        <p15:guide id="10" pos="7267">
          <p15:clr>
            <a:srgbClr val="547EBF"/>
          </p15:clr>
        </p15:guide>
        <p15:guide id="11" orient="horz" pos="202">
          <p15:clr>
            <a:srgbClr val="547EBF"/>
          </p15:clr>
        </p15:guide>
        <p15:guide id="12" orient="horz" pos="789">
          <p15:clr>
            <a:srgbClr val="547EBF"/>
          </p15:clr>
        </p15:guide>
        <p15:guide id="13" orient="horz" pos="912">
          <p15:clr>
            <a:srgbClr val="547EBF"/>
          </p15:clr>
        </p15:guide>
        <p15:guide id="14" orient="horz" pos="3923">
          <p15:clr>
            <a:srgbClr val="547EBF"/>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7229963"/>
      </p:ext>
    </p:extLst>
  </p:cSld>
  <p:clrMapOvr>
    <a:masterClrMapping/>
  </p:clrMapOvr>
  <p:extLst>
    <p:ext uri="{DCECCB84-F9BA-43D5-87BE-67443E8EF086}">
      <p15:sldGuideLst xmlns:p15="http://schemas.microsoft.com/office/powerpoint/2012/main"/>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Blank color">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4441124"/>
      </p:ext>
    </p:extLst>
  </p:cSld>
  <p:clrMapOvr>
    <a:masterClrMapping/>
  </p:clrMapOvr>
  <p:extLst>
    <p:ext uri="{DCECCB84-F9BA-43D5-87BE-67443E8EF086}">
      <p15:sldGuideLst xmlns:p15="http://schemas.microsoft.com/office/powerpoint/2012/main"/>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Copyright">
    <p:spTree>
      <p:nvGrpSpPr>
        <p:cNvPr id="1" name=""/>
        <p:cNvGrpSpPr/>
        <p:nvPr/>
      </p:nvGrpSpPr>
      <p:grpSpPr>
        <a:xfrm>
          <a:off x="0" y="0"/>
          <a:ext cx="0" cy="0"/>
          <a:chOff x="0" y="0"/>
          <a:chExt cx="0" cy="0"/>
        </a:xfrm>
      </p:grpSpPr>
      <p:sp>
        <p:nvSpPr>
          <p:cNvPr id="11" name="Content Placeholder 2">
            <a:extLst>
              <a:ext uri="{FF2B5EF4-FFF2-40B4-BE49-F238E27FC236}">
                <a16:creationId xmlns:a16="http://schemas.microsoft.com/office/drawing/2014/main" id="{4F94614A-5991-48D1-BAE0-C77F81393F2D}"/>
              </a:ext>
            </a:extLst>
          </p:cNvPr>
          <p:cNvSpPr txBox="1">
            <a:spLocks/>
          </p:cNvSpPr>
          <p:nvPr/>
        </p:nvSpPr>
        <p:spPr>
          <a:xfrm>
            <a:off x="228601" y="361950"/>
            <a:ext cx="11811000" cy="5962650"/>
          </a:xfrm>
          <a:prstGeom prst="rect">
            <a:avLst/>
          </a:prstGeom>
        </p:spPr>
        <p:txBody>
          <a:bodyPr vert="horz" lIns="91414" tIns="45706" rIns="91414" bIns="45706" rtlCol="0">
            <a:normAutofit fontScale="850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00" b="1" dirty="0">
                <a:solidFill>
                  <a:srgbClr val="000000"/>
                </a:solidFill>
              </a:rPr>
              <a:t>Conditions and Terms of Use</a:t>
            </a:r>
          </a:p>
          <a:p>
            <a:r>
              <a:rPr lang="en-US" sz="1500" dirty="0">
                <a:solidFill>
                  <a:srgbClr val="0A5BBA"/>
                </a:solidFill>
              </a:rPr>
              <a:t>Microsoft Confidential</a:t>
            </a:r>
          </a:p>
          <a:p>
            <a:r>
              <a:rPr lang="en-US" sz="1800" dirty="0">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00" dirty="0">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00" dirty="0">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00" dirty="0">
              <a:solidFill>
                <a:srgbClr val="000000"/>
              </a:solidFill>
            </a:endParaRPr>
          </a:p>
          <a:p>
            <a:r>
              <a:rPr lang="en-US" sz="2300" b="1" dirty="0">
                <a:solidFill>
                  <a:srgbClr val="000000"/>
                </a:solidFill>
              </a:rPr>
              <a:t>Copyright and Trademarks </a:t>
            </a:r>
          </a:p>
          <a:p>
            <a:r>
              <a:rPr lang="en-US" sz="1500" dirty="0">
                <a:solidFill>
                  <a:srgbClr val="0A5BBA"/>
                </a:solidFill>
              </a:rPr>
              <a:t>© 2020 Microsoft Corporation. All rights reserved.</a:t>
            </a:r>
          </a:p>
          <a:p>
            <a:r>
              <a:rPr lang="en-US" sz="1800" dirty="0">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00" dirty="0">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00" dirty="0">
                <a:solidFill>
                  <a:srgbClr val="000000"/>
                </a:solidFill>
              </a:rPr>
              <a:t>For more information, see </a:t>
            </a:r>
            <a:r>
              <a:rPr lang="en-US" sz="1800" b="1" dirty="0">
                <a:solidFill>
                  <a:srgbClr val="000000"/>
                </a:solidFill>
              </a:rPr>
              <a:t>Use of Microsoft Copyrighted Content </a:t>
            </a:r>
            <a:r>
              <a:rPr lang="en-US" sz="1800" dirty="0">
                <a:solidFill>
                  <a:srgbClr val="000000"/>
                </a:solidFill>
              </a:rPr>
              <a:t>at</a:t>
            </a:r>
            <a:br>
              <a:rPr lang="en-US" sz="1800" dirty="0">
                <a:solidFill>
                  <a:srgbClr val="000000"/>
                </a:solidFill>
              </a:rPr>
            </a:br>
            <a:r>
              <a:rPr lang="en-US" sz="1800" dirty="0">
                <a:solidFill>
                  <a:srgbClr val="FF0000"/>
                </a:solidFill>
                <a:hlinkClick r:id="rId2"/>
              </a:rPr>
              <a:t>https://www.microsoft.com/en-us/legal/intellectualproperty/permissions/default.aspx</a:t>
            </a:r>
            <a:r>
              <a:rPr lang="en-US" sz="1800" dirty="0">
                <a:solidFill>
                  <a:srgbClr val="FF0000"/>
                </a:solidFill>
              </a:rPr>
              <a:t> </a:t>
            </a:r>
          </a:p>
          <a:p>
            <a:r>
              <a:rPr lang="en-US" sz="1800" dirty="0">
                <a:solidFill>
                  <a:srgbClr val="000000"/>
                </a:solidFill>
              </a:rPr>
              <a:t>Microsoft®, Internet Explorer®, Outlook®, OneDrive®,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3302271289"/>
      </p:ext>
    </p:extLst>
  </p:cSld>
  <p:clrMapOvr>
    <a:masterClrMapping/>
  </p:clrMapOvr>
  <p:extLst>
    <p:ext uri="{DCECCB84-F9BA-43D5-87BE-67443E8EF086}">
      <p15:sldGuideLst xmlns:p15="http://schemas.microsoft.com/office/powerpoint/2012/main"/>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Closing logo slide">
    <p:bg>
      <p:bgPr>
        <a:solidFill>
          <a:schemeClr val="tx2"/>
        </a:solidFill>
        <a:effectLst/>
      </p:bgPr>
    </p:bg>
    <p:spTree>
      <p:nvGrpSpPr>
        <p:cNvPr id="1" name=""/>
        <p:cNvGrpSpPr/>
        <p:nvPr/>
      </p:nvGrpSpPr>
      <p:grpSpPr>
        <a:xfrm>
          <a:off x="0" y="0"/>
          <a:ext cx="0" cy="0"/>
          <a:chOff x="0" y="0"/>
          <a:chExt cx="0" cy="0"/>
        </a:xfrm>
      </p:grpSpPr>
      <p:sp>
        <p:nvSpPr>
          <p:cNvPr id="7" name="Text Box 3" descr="This is a copyright notice that should be included on the final slide.">
            <a:extLst>
              <a:ext uri="{FF2B5EF4-FFF2-40B4-BE49-F238E27FC236}">
                <a16:creationId xmlns:a16="http://schemas.microsoft.com/office/drawing/2014/main" id="{04B4E2A9-F0F4-40BC-A66B-ACB987CEF1B9}"/>
              </a:ext>
            </a:extLst>
          </p:cNvPr>
          <p:cNvSpPr txBox="1">
            <a:spLocks noChangeArrowheads="1"/>
          </p:cNvSpPr>
          <p:nvPr/>
        </p:nvSpPr>
        <p:spPr bwMode="blackWhite">
          <a:xfrm>
            <a:off x="655320" y="6119342"/>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111" eaLnBrk="0" hangingPunct="0"/>
            <a:r>
              <a:rPr lang="en-US" sz="700" dirty="0">
                <a:solidFill>
                  <a:schemeClr val="bg1"/>
                </a:solidFill>
                <a:cs typeface="Segoe UI" pitchFamily="34" charset="0"/>
              </a:rPr>
              <a:t>© Copyright Microsoft Corporation. All rights reserved. </a:t>
            </a:r>
          </a:p>
        </p:txBody>
      </p:sp>
      <p:pic>
        <p:nvPicPr>
          <p:cNvPr id="10" name="Picture 9" descr="Microsoft Logo">
            <a:extLst>
              <a:ext uri="{FF2B5EF4-FFF2-40B4-BE49-F238E27FC236}">
                <a16:creationId xmlns:a16="http://schemas.microsoft.com/office/drawing/2014/main" id="{636C95FD-6A74-4A60-A70A-46D16BA519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10" y="304800"/>
            <a:ext cx="2063191" cy="924737"/>
          </a:xfrm>
          <a:prstGeom prst="rect">
            <a:avLst/>
          </a:prstGeom>
        </p:spPr>
      </p:pic>
    </p:spTree>
    <p:extLst>
      <p:ext uri="{BB962C8B-B14F-4D97-AF65-F5344CB8AC3E}">
        <p14:creationId xmlns:p14="http://schemas.microsoft.com/office/powerpoint/2010/main" val="3875626799"/>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 Subtitle and Content">
    <p:spTree>
      <p:nvGrpSpPr>
        <p:cNvPr id="1" name=""/>
        <p:cNvGrpSpPr/>
        <p:nvPr/>
      </p:nvGrpSpPr>
      <p:grpSpPr>
        <a:xfrm>
          <a:off x="0" y="0"/>
          <a:ext cx="0" cy="0"/>
          <a:chOff x="0" y="0"/>
          <a:chExt cx="0" cy="0"/>
        </a:xfrm>
      </p:grpSpPr>
      <p:sp>
        <p:nvSpPr>
          <p:cNvPr id="2" name="1 Title">
            <a:extLst>
              <a:ext uri="{FF2B5EF4-FFF2-40B4-BE49-F238E27FC236}">
                <a16:creationId xmlns:a16="http://schemas.microsoft.com/office/drawing/2014/main" id="{BA75DCF9-2114-4543-8491-DC0390D875DB}"/>
              </a:ext>
            </a:extLst>
          </p:cNvPr>
          <p:cNvSpPr>
            <a:spLocks noGrp="1"/>
          </p:cNvSpPr>
          <p:nvPr>
            <p:ph type="title"/>
          </p:nvPr>
        </p:nvSpPr>
        <p:spPr>
          <a:xfrm>
            <a:off x="655638" y="320040"/>
            <a:ext cx="10880725" cy="461665"/>
          </a:xfrm>
          <a:solidFill>
            <a:schemeClr val="bg1"/>
          </a:solidFill>
        </p:spPr>
        <p:txBody>
          <a:bodyPr/>
          <a:lstStyle>
            <a:lvl1pPr>
              <a:defRPr/>
            </a:lvl1pPr>
          </a:lstStyle>
          <a:p>
            <a:r>
              <a:rPr lang="en-US" noProof="0"/>
              <a:t>Click to edit Master title style</a:t>
            </a:r>
          </a:p>
        </p:txBody>
      </p:sp>
      <p:sp>
        <p:nvSpPr>
          <p:cNvPr id="8" name="2 Subtitle">
            <a:extLst>
              <a:ext uri="{FF2B5EF4-FFF2-40B4-BE49-F238E27FC236}">
                <a16:creationId xmlns:a16="http://schemas.microsoft.com/office/drawing/2014/main" id="{C7C3AFAE-72AD-4B70-BB9C-37420C66D458}"/>
              </a:ext>
            </a:extLst>
          </p:cNvPr>
          <p:cNvSpPr>
            <a:spLocks noGrp="1"/>
          </p:cNvSpPr>
          <p:nvPr>
            <p:ph type="subTitle" idx="1"/>
          </p:nvPr>
        </p:nvSpPr>
        <p:spPr>
          <a:xfrm>
            <a:off x="655637" y="786383"/>
            <a:ext cx="10880725" cy="461665"/>
          </a:xfrm>
          <a:prstGeom prst="rect">
            <a:avLst/>
          </a:prstGeom>
        </p:spPr>
        <p:txBody>
          <a:bodyPr>
            <a:normAutofit/>
          </a:bodyPr>
          <a:lstStyle>
            <a:lvl1pPr marL="0" indent="0" algn="l" defTabSz="932688">
              <a:lnSpc>
                <a:spcPct val="100000"/>
              </a:lnSpc>
              <a:spcBef>
                <a:spcPts val="672"/>
              </a:spcBef>
              <a:buFontTx/>
              <a:buNone/>
              <a:defRPr sz="2000" baseline="0">
                <a:solidFill>
                  <a:schemeClr val="tx1"/>
                </a:solidFill>
              </a:defRPr>
            </a:lvl1pPr>
            <a:lvl2pPr marL="0" indent="0" algn="l" defTabSz="932688">
              <a:lnSpc>
                <a:spcPct val="100000"/>
              </a:lnSpc>
              <a:spcBef>
                <a:spcPts val="672"/>
              </a:spcBef>
              <a:buFontTx/>
              <a:buNone/>
              <a:defRPr sz="2200" baseline="0">
                <a:solidFill>
                  <a:schemeClr val="tx1"/>
                </a:solidFill>
              </a:defRPr>
            </a:lvl2pPr>
            <a:lvl3pPr marL="0" indent="0" algn="l" defTabSz="932688">
              <a:lnSpc>
                <a:spcPct val="100000"/>
              </a:lnSpc>
              <a:spcBef>
                <a:spcPts val="672"/>
              </a:spcBef>
              <a:buFontTx/>
              <a:buNone/>
              <a:defRPr sz="2200" baseline="0">
                <a:solidFill>
                  <a:schemeClr val="tx1"/>
                </a:solidFill>
              </a:defRPr>
            </a:lvl3pPr>
            <a:lvl4pPr marL="0" indent="0" algn="l" defTabSz="932688">
              <a:lnSpc>
                <a:spcPct val="100000"/>
              </a:lnSpc>
              <a:spcBef>
                <a:spcPts val="672"/>
              </a:spcBef>
              <a:buFontTx/>
              <a:buNone/>
              <a:defRPr sz="2200" baseline="0">
                <a:solidFill>
                  <a:schemeClr val="tx1"/>
                </a:solidFill>
              </a:defRPr>
            </a:lvl4pPr>
            <a:lvl5pPr marL="0" indent="0" algn="l">
              <a:lnSpc>
                <a:spcPct val="110000"/>
              </a:lnSpc>
              <a:buNone/>
              <a:defRPr sz="2200" baseline="0">
                <a:solidFill>
                  <a:schemeClr val="tx1"/>
                </a:solidFill>
              </a:defRPr>
            </a:lvl5pPr>
            <a:lvl6pPr marL="0" indent="0" algn="l" defTabSz="932688">
              <a:lnSpc>
                <a:spcPct val="100000"/>
              </a:lnSpc>
              <a:spcBef>
                <a:spcPts val="672"/>
              </a:spcBef>
              <a:buFontTx/>
              <a:buNone/>
              <a:defRPr sz="2200" baseline="0">
                <a:solidFill>
                  <a:schemeClr val="tx1"/>
                </a:solidFill>
              </a:defRPr>
            </a:lvl6pPr>
            <a:lvl7pPr marL="0" indent="0" algn="l" defTabSz="932688">
              <a:lnSpc>
                <a:spcPct val="100000"/>
              </a:lnSpc>
              <a:spcBef>
                <a:spcPts val="672"/>
              </a:spcBef>
              <a:buFontTx/>
              <a:buNone/>
              <a:defRPr sz="2200" baseline="0">
                <a:solidFill>
                  <a:schemeClr val="tx1"/>
                </a:solidFill>
              </a:defRPr>
            </a:lvl7pPr>
            <a:lvl8pPr marL="0" indent="0" algn="l" defTabSz="932688">
              <a:lnSpc>
                <a:spcPct val="100000"/>
              </a:lnSpc>
              <a:spcBef>
                <a:spcPts val="672"/>
              </a:spcBef>
              <a:buFontTx/>
              <a:buNone/>
              <a:defRPr sz="2200" baseline="0">
                <a:solidFill>
                  <a:schemeClr val="tx1"/>
                </a:solidFill>
              </a:defRPr>
            </a:lvl8pPr>
            <a:lvl9pPr marL="0" indent="0" algn="l" defTabSz="932688">
              <a:lnSpc>
                <a:spcPct val="100000"/>
              </a:lnSpc>
              <a:spcBef>
                <a:spcPts val="672"/>
              </a:spcBef>
              <a:buFontTx/>
              <a:buNone/>
              <a:defRPr sz="2200" baseline="0">
                <a:solidFill>
                  <a:schemeClr val="tx1"/>
                </a:solidFill>
              </a:defRPr>
            </a:lvl9pPr>
          </a:lstStyle>
          <a:p>
            <a:r>
              <a:rPr lang="en-US" noProof="0"/>
              <a:t>Click to edit Master subtitle style</a:t>
            </a:r>
          </a:p>
        </p:txBody>
      </p:sp>
      <p:sp>
        <p:nvSpPr>
          <p:cNvPr id="7" name="3 Content Placeholder">
            <a:extLst>
              <a:ext uri="{FF2B5EF4-FFF2-40B4-BE49-F238E27FC236}">
                <a16:creationId xmlns:a16="http://schemas.microsoft.com/office/drawing/2014/main" id="{67FFA91E-2F74-4D40-9DCA-2240811B5980}"/>
              </a:ext>
              <a:ext uri="{C183D7F6-B498-43B3-948B-1728B52AA6E4}">
                <adec:decorative xmlns:adec="http://schemas.microsoft.com/office/drawing/2017/decorative" val="0"/>
              </a:ext>
            </a:extLst>
          </p:cNvPr>
          <p:cNvSpPr>
            <a:spLocks noGrp="1"/>
          </p:cNvSpPr>
          <p:nvPr>
            <p:ph sz="quarter" idx="13"/>
          </p:nvPr>
        </p:nvSpPr>
        <p:spPr>
          <a:xfrm>
            <a:off x="655638" y="1408114"/>
            <a:ext cx="10880726" cy="4819650"/>
          </a:xfrm>
          <a:prstGeom prst="rect">
            <a:avLst/>
          </a:prstGeom>
        </p:spPr>
        <p:txBody>
          <a:bodyPr/>
          <a:lstStyle>
            <a:lvl1pPr>
              <a:defRPr sz="2400"/>
            </a:lvl1pPr>
            <a:lvl5pP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986245939"/>
      </p:ext>
    </p:extLst>
  </p:cSld>
  <p:clrMapOvr>
    <a:masterClrMapping/>
  </p:clrMapOvr>
  <p:extLst>
    <p:ext uri="{DCECCB84-F9BA-43D5-87BE-67443E8EF086}">
      <p15:sldGuideLst xmlns:p15="http://schemas.microsoft.com/office/powerpoint/2012/main">
        <p15:guide id="1" orient="horz" pos="880">
          <p15:clr>
            <a:srgbClr val="547EBF"/>
          </p15:clr>
        </p15:guide>
        <p15:guide id="2" orient="horz" pos="3923">
          <p15:clr>
            <a:srgbClr val="547EBF"/>
          </p15:clr>
        </p15:guide>
        <p15:guide id="3" orient="horz" pos="789">
          <p15:clr>
            <a:srgbClr val="547EBF"/>
          </p15:clr>
        </p15:guide>
        <p15:guide id="4" orient="horz" pos="202">
          <p15:clr>
            <a:srgbClr val="547EBF"/>
          </p15:clr>
        </p15:guide>
        <p15:guide id="5" orient="horz" pos="495">
          <p15:clr>
            <a:srgbClr val="547EBF"/>
          </p15:clr>
        </p15:guide>
        <p15:guide id="6" pos="384">
          <p15:clr>
            <a:srgbClr val="547EBF"/>
          </p15:clr>
        </p15:guide>
        <p15:guide id="7" pos="7267">
          <p15:clr>
            <a:srgbClr val="547EBF"/>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1 Title"/>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2 Text Placeholder">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655639" y="1436689"/>
            <a:ext cx="10880725" cy="4832349"/>
          </a:xfrm>
          <a:prstGeom prst="rect">
            <a:avLst/>
          </a:prstGeom>
        </p:spPr>
        <p:txBody>
          <a:bodyPr wrap="square">
            <a:noAutofit/>
          </a:bodyPr>
          <a:lstStyle>
            <a:lvl1pPr>
              <a:defRPr sz="2400">
                <a:latin typeface="+mn-lt"/>
              </a:defRPr>
            </a:lvl1pPr>
            <a:lvl2pPr>
              <a:defRPr sz="2000">
                <a:latin typeface="+mn-lt"/>
              </a:defRPr>
            </a:lvl2pPr>
            <a:lvl3pPr>
              <a:defRPr sz="1800">
                <a:latin typeface="+mn-lt"/>
              </a:defRPr>
            </a:lvl3pPr>
            <a:lvl4pPr>
              <a:defRPr sz="1600">
                <a:latin typeface="+mn-lt"/>
              </a:defRPr>
            </a:lvl4pPr>
            <a:lvl5pPr>
              <a:defRPr sz="1400">
                <a:latin typeface="+mn-lt"/>
              </a:defRPr>
            </a:lvl5pPr>
            <a:lvl6pPr marL="1023931" indent="-164560">
              <a:spcBef>
                <a:spcPts val="330"/>
              </a:spcBef>
              <a:defRPr sz="1800" baseline="0"/>
            </a:lvl6pPr>
            <a:lvl7pPr marL="1023931" indent="-164560">
              <a:spcBef>
                <a:spcPts val="330"/>
              </a:spcBef>
              <a:defRPr sz="1800" baseline="0"/>
            </a:lvl7pPr>
            <a:lvl8pPr marL="1023931" indent="-164560">
              <a:spcBef>
                <a:spcPts val="330"/>
              </a:spcBef>
              <a:defRPr sz="1800" baseline="0"/>
            </a:lvl8pPr>
            <a:lvl9pPr marL="1023931" indent="-164560">
              <a:spcBef>
                <a:spcPts val="330"/>
              </a:spcBef>
              <a:defRPr sz="18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269039"/>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406943503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9" orient="horz" pos="202">
          <p15:clr>
            <a:srgbClr val="FFFFFF"/>
          </p15:clr>
        </p15:guide>
        <p15:guide id="10" orient="horz" pos="495">
          <p15:clr>
            <a:srgbClr val="FFFFFF"/>
          </p15:clr>
        </p15:guide>
        <p15:guide id="11" orient="horz" pos="887">
          <p15:clr>
            <a:srgbClr val="FFFFFF"/>
          </p15:clr>
        </p15:guide>
        <p15:guide id="12" orient="horz" pos="3923">
          <p15:clr>
            <a:srgbClr val="FFFFFF"/>
          </p15:clr>
        </p15:guide>
        <p15:guide id="13" pos="413">
          <p15:clr>
            <a:srgbClr val="FFFFFF"/>
          </p15:clr>
        </p15:guide>
        <p15:guide id="14" pos="7267">
          <p15:clr>
            <a:srgbClr val="FFFFFF"/>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a:t>3/23/2022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a:t>‹#›</a:t>
            </a:fld>
            <a:endParaRPr lang="en-US" dirty="0"/>
          </a:p>
        </p:txBody>
      </p:sp>
    </p:spTree>
    <p:extLst>
      <p:ext uri="{BB962C8B-B14F-4D97-AF65-F5344CB8AC3E}">
        <p14:creationId xmlns:p14="http://schemas.microsoft.com/office/powerpoint/2010/main" val="2402966395"/>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Photo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6209612" y="0"/>
            <a:ext cx="5982390" cy="6858000"/>
          </a:xfrm>
          <a:blipFill dpi="0" rotWithShape="1">
            <a:blip r:embed="rId2" cstate="screen">
              <a:extLst>
                <a:ext uri="{28A0092B-C50C-407E-A947-70E740481C1C}">
                  <a14:useLocalDpi xmlns:a14="http://schemas.microsoft.com/office/drawing/2010/main"/>
                </a:ext>
              </a:extLst>
            </a:blip>
            <a:srcRect/>
            <a:stretch>
              <a:fillRect/>
            </a:stretch>
          </a:blipFill>
        </p:spPr>
        <p:txBody>
          <a:bodyPr anchor="ctr">
            <a:noAutofit/>
          </a:bodyPr>
          <a:lstStyle>
            <a:lvl1pPr marL="0" indent="0" algn="ctr">
              <a:buNone/>
              <a:defRPr sz="1961">
                <a:solidFill>
                  <a:schemeClr val="bg2"/>
                </a:solidFill>
                <a:latin typeface="+mj-lt"/>
              </a:defRPr>
            </a:lvl1pPr>
          </a:lstStyle>
          <a:p>
            <a:r>
              <a:rPr lang="en-US" dirty="0"/>
              <a:t>Drop photo here</a:t>
            </a:r>
          </a:p>
        </p:txBody>
      </p:sp>
      <p:sp>
        <p:nvSpPr>
          <p:cNvPr id="5" name="Title Placeholder 1">
            <a:extLst>
              <a:ext uri="{FF2B5EF4-FFF2-40B4-BE49-F238E27FC236}">
                <a16:creationId xmlns:a16="http://schemas.microsoft.com/office/drawing/2014/main" id="{87B2D435-6763-4273-8B58-EEB87561755F}"/>
              </a:ext>
            </a:extLst>
          </p:cNvPr>
          <p:cNvSpPr>
            <a:spLocks noGrp="1"/>
          </p:cNvSpPr>
          <p:nvPr>
            <p:ph type="title"/>
          </p:nvPr>
        </p:nvSpPr>
        <p:spPr>
          <a:xfrm>
            <a:off x="426427" y="222583"/>
            <a:ext cx="5555966" cy="758022"/>
          </a:xfrm>
          <a:prstGeom prst="rect">
            <a:avLst/>
          </a:prstGeom>
        </p:spPr>
        <p:txBody>
          <a:bodyPr vert="horz" wrap="square" lIns="0" tIns="164592" rIns="0" bIns="0" rtlCol="0" anchor="t">
            <a:noAutofit/>
          </a:bodyPr>
          <a:lstStyle>
            <a:lvl1pPr>
              <a:defRPr sz="3400"/>
            </a:lvl1pPr>
          </a:lstStyle>
          <a:p>
            <a:endParaRPr lang="en-US"/>
          </a:p>
        </p:txBody>
      </p:sp>
      <p:sp>
        <p:nvSpPr>
          <p:cNvPr id="6" name="Text Placeholder 3">
            <a:extLst>
              <a:ext uri="{FF2B5EF4-FFF2-40B4-BE49-F238E27FC236}">
                <a16:creationId xmlns:a16="http://schemas.microsoft.com/office/drawing/2014/main" id="{71CE2F71-BF91-4E7B-BDE5-A747EFEFF88C}"/>
              </a:ext>
            </a:extLst>
          </p:cNvPr>
          <p:cNvSpPr>
            <a:spLocks noGrp="1"/>
          </p:cNvSpPr>
          <p:nvPr>
            <p:ph type="body" sz="quarter" idx="11" hasCustomPrompt="1"/>
          </p:nvPr>
        </p:nvSpPr>
        <p:spPr>
          <a:xfrm>
            <a:off x="426424" y="1129915"/>
            <a:ext cx="5555965" cy="2573509"/>
          </a:xfrm>
        </p:spPr>
        <p:txBody>
          <a:bodyPr wrap="square" lIns="0" tIns="0" rIns="0" bIns="0">
            <a:noAutofit/>
          </a:bodyPr>
          <a:lstStyle>
            <a:lvl1pPr marL="0" marR="0" indent="0" algn="l" defTabSz="914016" rtl="0" eaLnBrk="1" fontAlgn="auto" latinLnBrk="0" hangingPunct="1">
              <a:lnSpc>
                <a:spcPct val="90000"/>
              </a:lnSpc>
              <a:spcBef>
                <a:spcPts val="0"/>
              </a:spcBef>
              <a:spcAft>
                <a:spcPts val="2549"/>
              </a:spcAft>
              <a:buClrTx/>
              <a:buSzPct val="90000"/>
              <a:buFont typeface="Wingdings" panose="05000000000000000000" pitchFamily="2" charset="2"/>
              <a:buNone/>
              <a:tabLst/>
              <a:defRPr sz="2400" b="0" i="0">
                <a:solidFill>
                  <a:srgbClr val="000000"/>
                </a:solidFill>
                <a:latin typeface="+mn-lt"/>
              </a:defRPr>
            </a:lvl1pPr>
            <a:lvl2pPr marL="224011" marR="0" indent="0" algn="l" defTabSz="914016"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48021" indent="0">
              <a:buNone/>
              <a:defRPr/>
            </a:lvl3pPr>
            <a:lvl4pPr marL="672032" indent="0">
              <a:buNone/>
              <a:defRPr/>
            </a:lvl4pPr>
            <a:lvl5pPr marL="896042" indent="0">
              <a:buNone/>
              <a:defRPr/>
            </a:lvl5pPr>
          </a:lstStyle>
          <a:p>
            <a:pPr lvl="0"/>
            <a:r>
              <a:rPr lang="pt-BR"/>
              <a:t>Subhead Segoe UI 24pt</a:t>
            </a:r>
          </a:p>
          <a:p>
            <a:pPr lvl="0"/>
            <a:r>
              <a:rPr lang="pt-BR"/>
              <a:t>Subhead Segoe UI 24pt</a:t>
            </a:r>
          </a:p>
          <a:p>
            <a:pPr lvl="0"/>
            <a:r>
              <a:rPr lang="pt-BR"/>
              <a:t>Subhead Segoe UI 24pt</a:t>
            </a:r>
          </a:p>
        </p:txBody>
      </p:sp>
    </p:spTree>
    <p:extLst>
      <p:ext uri="{BB962C8B-B14F-4D97-AF65-F5344CB8AC3E}">
        <p14:creationId xmlns:p14="http://schemas.microsoft.com/office/powerpoint/2010/main" val="4027390539"/>
      </p:ext>
    </p:extLst>
  </p:cSld>
  <p:clrMapOvr>
    <a:masterClrMapping/>
  </p:clrMapOvr>
  <p:transition>
    <p:fade/>
  </p:transition>
  <p:extLst>
    <p:ext uri="{DCECCB84-F9BA-43D5-87BE-67443E8EF086}">
      <p15:sldGuideLst xmlns:p15="http://schemas.microsoft.com/office/powerpoint/2012/main"/>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0305913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222583"/>
            <a:ext cx="11336039" cy="758022"/>
          </a:xfrm>
          <a:prstGeom prst="rect">
            <a:avLst/>
          </a:prstGeom>
        </p:spPr>
        <p:txBody>
          <a:bodyPr vert="horz" wrap="square" lIns="0" tIns="164592" rIns="0" bIns="0" rtlCol="0" anchor="t">
            <a:noAutofit/>
          </a:bodyPr>
          <a:lstStyle>
            <a:lvl1pPr>
              <a:defRPr sz="3400">
                <a:solidFill>
                  <a:schemeClr val="tx2"/>
                </a:solidFill>
              </a:defRPr>
            </a:lvl1pPr>
          </a:lstStyle>
          <a:p>
            <a:r>
              <a:rPr lang="en-US"/>
              <a:t>Title</a:t>
            </a:r>
          </a:p>
        </p:txBody>
      </p:sp>
    </p:spTree>
    <p:extLst>
      <p:ext uri="{BB962C8B-B14F-4D97-AF65-F5344CB8AC3E}">
        <p14:creationId xmlns:p14="http://schemas.microsoft.com/office/powerpoint/2010/main" val="2226406131"/>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50" Type="http://schemas.openxmlformats.org/officeDocument/2006/relationships/tags" Target="../tags/tag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tags" Target="../tags/tag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tags" Target="../tags/tag2.xml"/><Relationship Id="rId8" Type="http://schemas.openxmlformats.org/officeDocument/2006/relationships/slideLayout" Target="../slideLayouts/slideLayout8.xml"/><Relationship Id="rId51" Type="http://schemas.openxmlformats.org/officeDocument/2006/relationships/image" Target="../media/image1.emf"/><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59.xml"/><Relationship Id="rId18" Type="http://schemas.openxmlformats.org/officeDocument/2006/relationships/slideLayout" Target="../slideLayouts/slideLayout64.xml"/><Relationship Id="rId26" Type="http://schemas.openxmlformats.org/officeDocument/2006/relationships/slideLayout" Target="../slideLayouts/slideLayout72.xml"/><Relationship Id="rId39" Type="http://schemas.openxmlformats.org/officeDocument/2006/relationships/slideLayout" Target="../slideLayouts/slideLayout85.xml"/><Relationship Id="rId21" Type="http://schemas.openxmlformats.org/officeDocument/2006/relationships/slideLayout" Target="../slideLayouts/slideLayout67.xml"/><Relationship Id="rId34" Type="http://schemas.openxmlformats.org/officeDocument/2006/relationships/slideLayout" Target="../slideLayouts/slideLayout80.xml"/><Relationship Id="rId42" Type="http://schemas.openxmlformats.org/officeDocument/2006/relationships/slideLayout" Target="../slideLayouts/slideLayout88.xml"/><Relationship Id="rId47" Type="http://schemas.openxmlformats.org/officeDocument/2006/relationships/slideLayout" Target="../slideLayouts/slideLayout93.xml"/><Relationship Id="rId50" Type="http://schemas.openxmlformats.org/officeDocument/2006/relationships/tags" Target="../tags/tag5.xml"/><Relationship Id="rId7" Type="http://schemas.openxmlformats.org/officeDocument/2006/relationships/slideLayout" Target="../slideLayouts/slideLayout53.xml"/><Relationship Id="rId2" Type="http://schemas.openxmlformats.org/officeDocument/2006/relationships/slideLayout" Target="../slideLayouts/slideLayout48.xml"/><Relationship Id="rId16" Type="http://schemas.openxmlformats.org/officeDocument/2006/relationships/slideLayout" Target="../slideLayouts/slideLayout62.xml"/><Relationship Id="rId29" Type="http://schemas.openxmlformats.org/officeDocument/2006/relationships/slideLayout" Target="../slideLayouts/slideLayout75.xml"/><Relationship Id="rId11" Type="http://schemas.openxmlformats.org/officeDocument/2006/relationships/slideLayout" Target="../slideLayouts/slideLayout57.xml"/><Relationship Id="rId24" Type="http://schemas.openxmlformats.org/officeDocument/2006/relationships/slideLayout" Target="../slideLayouts/slideLayout70.xml"/><Relationship Id="rId32" Type="http://schemas.openxmlformats.org/officeDocument/2006/relationships/slideLayout" Target="../slideLayouts/slideLayout78.xml"/><Relationship Id="rId37" Type="http://schemas.openxmlformats.org/officeDocument/2006/relationships/slideLayout" Target="../slideLayouts/slideLayout83.xml"/><Relationship Id="rId40" Type="http://schemas.openxmlformats.org/officeDocument/2006/relationships/slideLayout" Target="../slideLayouts/slideLayout86.xml"/><Relationship Id="rId45" Type="http://schemas.openxmlformats.org/officeDocument/2006/relationships/slideLayout" Target="../slideLayouts/slideLayout91.xml"/><Relationship Id="rId53" Type="http://schemas.openxmlformats.org/officeDocument/2006/relationships/image" Target="../media/image1.emf"/><Relationship Id="rId5" Type="http://schemas.openxmlformats.org/officeDocument/2006/relationships/slideLayout" Target="../slideLayouts/slideLayout51.xml"/><Relationship Id="rId10" Type="http://schemas.openxmlformats.org/officeDocument/2006/relationships/slideLayout" Target="../slideLayouts/slideLayout56.xml"/><Relationship Id="rId19" Type="http://schemas.openxmlformats.org/officeDocument/2006/relationships/slideLayout" Target="../slideLayouts/slideLayout65.xml"/><Relationship Id="rId31" Type="http://schemas.openxmlformats.org/officeDocument/2006/relationships/slideLayout" Target="../slideLayouts/slideLayout77.xml"/><Relationship Id="rId44" Type="http://schemas.openxmlformats.org/officeDocument/2006/relationships/slideLayout" Target="../slideLayouts/slideLayout90.xml"/><Relationship Id="rId52" Type="http://schemas.openxmlformats.org/officeDocument/2006/relationships/tags" Target="../tags/tag7.xml"/><Relationship Id="rId4" Type="http://schemas.openxmlformats.org/officeDocument/2006/relationships/slideLayout" Target="../slideLayouts/slideLayout50.xml"/><Relationship Id="rId9" Type="http://schemas.openxmlformats.org/officeDocument/2006/relationships/slideLayout" Target="../slideLayouts/slideLayout55.xml"/><Relationship Id="rId14" Type="http://schemas.openxmlformats.org/officeDocument/2006/relationships/slideLayout" Target="../slideLayouts/slideLayout60.xml"/><Relationship Id="rId22" Type="http://schemas.openxmlformats.org/officeDocument/2006/relationships/slideLayout" Target="../slideLayouts/slideLayout68.xml"/><Relationship Id="rId27" Type="http://schemas.openxmlformats.org/officeDocument/2006/relationships/slideLayout" Target="../slideLayouts/slideLayout73.xml"/><Relationship Id="rId30" Type="http://schemas.openxmlformats.org/officeDocument/2006/relationships/slideLayout" Target="../slideLayouts/slideLayout76.xml"/><Relationship Id="rId35" Type="http://schemas.openxmlformats.org/officeDocument/2006/relationships/slideLayout" Target="../slideLayouts/slideLayout81.xml"/><Relationship Id="rId43" Type="http://schemas.openxmlformats.org/officeDocument/2006/relationships/slideLayout" Target="../slideLayouts/slideLayout89.xml"/><Relationship Id="rId48" Type="http://schemas.openxmlformats.org/officeDocument/2006/relationships/slideLayout" Target="../slideLayouts/slideLayout94.xml"/><Relationship Id="rId8" Type="http://schemas.openxmlformats.org/officeDocument/2006/relationships/slideLayout" Target="../slideLayouts/slideLayout54.xml"/><Relationship Id="rId51" Type="http://schemas.openxmlformats.org/officeDocument/2006/relationships/tags" Target="../tags/tag6.xml"/><Relationship Id="rId3" Type="http://schemas.openxmlformats.org/officeDocument/2006/relationships/slideLayout" Target="../slideLayouts/slideLayout49.xml"/><Relationship Id="rId12" Type="http://schemas.openxmlformats.org/officeDocument/2006/relationships/slideLayout" Target="../slideLayouts/slideLayout58.xml"/><Relationship Id="rId17" Type="http://schemas.openxmlformats.org/officeDocument/2006/relationships/slideLayout" Target="../slideLayouts/slideLayout63.xml"/><Relationship Id="rId25" Type="http://schemas.openxmlformats.org/officeDocument/2006/relationships/slideLayout" Target="../slideLayouts/slideLayout71.xml"/><Relationship Id="rId33" Type="http://schemas.openxmlformats.org/officeDocument/2006/relationships/slideLayout" Target="../slideLayouts/slideLayout79.xml"/><Relationship Id="rId38" Type="http://schemas.openxmlformats.org/officeDocument/2006/relationships/slideLayout" Target="../slideLayouts/slideLayout84.xml"/><Relationship Id="rId46" Type="http://schemas.openxmlformats.org/officeDocument/2006/relationships/slideLayout" Target="../slideLayouts/slideLayout92.xml"/><Relationship Id="rId20" Type="http://schemas.openxmlformats.org/officeDocument/2006/relationships/slideLayout" Target="../slideLayouts/slideLayout66.xml"/><Relationship Id="rId41" Type="http://schemas.openxmlformats.org/officeDocument/2006/relationships/slideLayout" Target="../slideLayouts/slideLayout87.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5" Type="http://schemas.openxmlformats.org/officeDocument/2006/relationships/slideLayout" Target="../slideLayouts/slideLayout61.xml"/><Relationship Id="rId23" Type="http://schemas.openxmlformats.org/officeDocument/2006/relationships/slideLayout" Target="../slideLayouts/slideLayout69.xml"/><Relationship Id="rId28" Type="http://schemas.openxmlformats.org/officeDocument/2006/relationships/slideLayout" Target="../slideLayouts/slideLayout74.xml"/><Relationship Id="rId36" Type="http://schemas.openxmlformats.org/officeDocument/2006/relationships/slideLayout" Target="../slideLayouts/slideLayout82.xml"/><Relationship Id="rId4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FC8F91-29D2-46D6-B97C-60B7917783E4}"/>
              </a:ext>
            </a:extLst>
          </p:cNvPr>
          <p:cNvSpPr>
            <a:spLocks noGrp="1"/>
          </p:cNvSpPr>
          <p:nvPr>
            <p:ph type="title"/>
          </p:nvPr>
        </p:nvSpPr>
        <p:spPr>
          <a:xfrm>
            <a:off x="655638" y="320040"/>
            <a:ext cx="10880725" cy="461665"/>
          </a:xfrm>
          <a:prstGeom prst="rect">
            <a:avLst/>
          </a:prstGeom>
          <a:ln>
            <a:noFill/>
          </a:ln>
        </p:spPr>
        <p:txBody>
          <a:bodyPr vert="horz" wrap="square" lIns="0" tIns="0" rIns="0" bIns="0" rtlCol="0" anchor="t">
            <a:spAutoFit/>
          </a:bodyPr>
          <a:lstStyle/>
          <a:p>
            <a:pPr lvl="0"/>
            <a:endParaRPr lang="en-US" noProof="0"/>
          </a:p>
        </p:txBody>
      </p:sp>
      <p:sp>
        <p:nvSpPr>
          <p:cNvPr id="7" name="Text Placeholder 6">
            <a:extLst>
              <a:ext uri="{FF2B5EF4-FFF2-40B4-BE49-F238E27FC236}">
                <a16:creationId xmlns:a16="http://schemas.microsoft.com/office/drawing/2014/main" id="{410D62B6-BDC2-4365-8282-7CDE25F8F3C0}"/>
              </a:ext>
            </a:extLst>
          </p:cNvPr>
          <p:cNvSpPr>
            <a:spLocks noGrp="1"/>
          </p:cNvSpPr>
          <p:nvPr>
            <p:ph type="body" idx="1"/>
          </p:nvPr>
        </p:nvSpPr>
        <p:spPr>
          <a:xfrm>
            <a:off x="655638" y="1408113"/>
            <a:ext cx="10880725" cy="4819650"/>
          </a:xfrm>
          <a:prstGeom prst="rect">
            <a:avLst/>
          </a:prstGeom>
        </p:spPr>
        <p:txBody>
          <a:bodyPr vert="horz" lIns="0" tIns="0" rIns="0" bIns="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pic>
        <p:nvPicPr>
          <p:cNvPr id="8" name="MS Brand colors">
            <a:extLst>
              <a:ext uri="{FF2B5EF4-FFF2-40B4-BE49-F238E27FC236}">
                <a16:creationId xmlns:a16="http://schemas.microsoft.com/office/drawing/2014/main" id="{7FDDEAB1-5CAC-4401-B7CF-8D3A04EEA501}"/>
              </a:ext>
              <a:ext uri="{C183D7F6-B498-43B3-948B-1728B52AA6E4}">
                <adec:decorative xmlns:adec="http://schemas.microsoft.com/office/drawing/2017/decorative" val="1"/>
              </a:ext>
            </a:extLst>
          </p:cNvPr>
          <p:cNvPicPr>
            <a:picLocks noChangeAspect="1"/>
          </p:cNvPicPr>
          <p:nvPr/>
        </p:nvPicPr>
        <p:blipFill rotWithShape="1">
          <a:blip r:embed="rId51"/>
          <a:srcRect l="762"/>
          <a:stretch/>
        </p:blipFill>
        <p:spPr>
          <a:xfrm rot="5400000">
            <a:off x="9411411" y="2852917"/>
            <a:ext cx="6858000" cy="1170455"/>
          </a:xfrm>
          <a:prstGeom prst="rect">
            <a:avLst/>
          </a:prstGeom>
        </p:spPr>
      </p:pic>
      <p:sp>
        <p:nvSpPr>
          <p:cNvPr id="3" name="empower - DO NOT DELETE!!!">
            <a:extLst>
              <a:ext uri="{FF2B5EF4-FFF2-40B4-BE49-F238E27FC236}">
                <a16:creationId xmlns:a16="http://schemas.microsoft.com/office/drawing/2014/main" id="{0F122836-CB97-4F90-AC88-C28ED272EA5B}"/>
              </a:ext>
              <a:ext uri="{C183D7F6-B498-43B3-948B-1728B52AA6E4}">
                <adec:decorative xmlns:adec="http://schemas.microsoft.com/office/drawing/2017/decorative" val="1"/>
              </a:ext>
            </a:extLst>
          </p:cNvPr>
          <p:cNvSpPr/>
          <p:nvPr>
            <p:custDataLst>
              <p:tags r:id="rId48"/>
            </p:custDataLst>
          </p:nvPr>
        </p:nvSpPr>
        <p:spPr bwMode="auto">
          <a:xfrm>
            <a:off x="0" y="0"/>
            <a:ext cx="0" cy="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10" name="empower - DO NOT DELETE!!!">
            <a:extLst>
              <a:ext uri="{FF2B5EF4-FFF2-40B4-BE49-F238E27FC236}">
                <a16:creationId xmlns:a16="http://schemas.microsoft.com/office/drawing/2014/main" id="{20A69E4A-20B1-4C0B-AFCB-B1CD4F146A0F}"/>
              </a:ext>
              <a:ext uri="{C183D7F6-B498-43B3-948B-1728B52AA6E4}">
                <adec:decorative xmlns:adec="http://schemas.microsoft.com/office/drawing/2017/decorative" val="1"/>
              </a:ext>
            </a:extLst>
          </p:cNvPr>
          <p:cNvSpPr/>
          <p:nvPr>
            <p:custDataLst>
              <p:tags r:id="rId49"/>
            </p:custDataLst>
          </p:nvPr>
        </p:nvSpPr>
        <p:spPr bwMode="auto">
          <a:xfrm>
            <a:off x="0" y="0"/>
            <a:ext cx="0" cy="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l" defTabSz="932472"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11" name="empower - DO NOT DELETE!!!" hidden="1">
            <a:extLst>
              <a:ext uri="{FF2B5EF4-FFF2-40B4-BE49-F238E27FC236}">
                <a16:creationId xmlns:a16="http://schemas.microsoft.com/office/drawing/2014/main" id="{B314B8BE-3452-43CC-97D2-6670AE4B0FD5}"/>
              </a:ext>
            </a:extLst>
          </p:cNvPr>
          <p:cNvSpPr/>
          <p:nvPr>
            <p:custDataLst>
              <p:tags r:id="rId50"/>
            </p:custDataLst>
          </p:nvPr>
        </p:nvSpPr>
        <p:spPr bwMode="auto">
          <a:xfrm>
            <a:off x="0" y="0"/>
            <a:ext cx="0" cy="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55448" tIns="155448" rIns="155448" bIns="155448"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655271499"/>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 id="2147483713" r:id="rId14"/>
    <p:sldLayoutId id="2147483714" r:id="rId15"/>
    <p:sldLayoutId id="2147483715" r:id="rId16"/>
    <p:sldLayoutId id="2147483716" r:id="rId17"/>
    <p:sldLayoutId id="2147483717" r:id="rId18"/>
    <p:sldLayoutId id="2147483718" r:id="rId19"/>
    <p:sldLayoutId id="2147483719" r:id="rId20"/>
    <p:sldLayoutId id="2147483720" r:id="rId21"/>
    <p:sldLayoutId id="2147483721" r:id="rId22"/>
    <p:sldLayoutId id="2147483722" r:id="rId23"/>
    <p:sldLayoutId id="2147483723" r:id="rId24"/>
    <p:sldLayoutId id="2147483724" r:id="rId25"/>
    <p:sldLayoutId id="2147483725" r:id="rId26"/>
    <p:sldLayoutId id="2147483726" r:id="rId27"/>
    <p:sldLayoutId id="2147483727" r:id="rId28"/>
    <p:sldLayoutId id="2147483728" r:id="rId29"/>
    <p:sldLayoutId id="2147483729" r:id="rId30"/>
    <p:sldLayoutId id="2147483730" r:id="rId31"/>
    <p:sldLayoutId id="2147483731" r:id="rId32"/>
    <p:sldLayoutId id="2147483732" r:id="rId33"/>
    <p:sldLayoutId id="2147483733" r:id="rId34"/>
    <p:sldLayoutId id="2147483734" r:id="rId35"/>
    <p:sldLayoutId id="2147483735" r:id="rId36"/>
    <p:sldLayoutId id="2147483736" r:id="rId37"/>
    <p:sldLayoutId id="2147483737" r:id="rId38"/>
    <p:sldLayoutId id="2147483738" r:id="rId39"/>
    <p:sldLayoutId id="2147483739" r:id="rId40"/>
    <p:sldLayoutId id="2147483740" r:id="rId41"/>
    <p:sldLayoutId id="2147483741" r:id="rId42"/>
    <p:sldLayoutId id="2147483742" r:id="rId43"/>
    <p:sldLayoutId id="2147483743" r:id="rId44"/>
    <p:sldLayoutId id="2147483790" r:id="rId45"/>
    <p:sldLayoutId id="2147483792" r:id="rId46"/>
  </p:sldLayoutIdLst>
  <p:txStyles>
    <p:titleStyle>
      <a:lvl1pPr algn="l" defTabSz="932742" rtl="0" eaLnBrk="1" latinLnBrk="0" hangingPunct="1">
        <a:lnSpc>
          <a:spcPts val="3620"/>
        </a:lnSpc>
        <a:spcBef>
          <a:spcPct val="0"/>
        </a:spcBef>
        <a:buNone/>
        <a:defRPr lang="en-GB" sz="3200" b="0" kern="1200" cap="none" spc="-50" baseline="0" dirty="0" smtClean="0">
          <a:ln w="3175">
            <a:noFill/>
          </a:ln>
          <a:solidFill>
            <a:schemeClr val="tx1"/>
          </a:solidFill>
          <a:effectLst/>
          <a:latin typeface="+mj-lt"/>
          <a:ea typeface="+mn-ea"/>
          <a:cs typeface="Segoe UI" pitchFamily="34" charset="0"/>
        </a:defRPr>
      </a:lvl1pPr>
    </p:titleStyle>
    <p:bodyStyle>
      <a:lvl1pPr marL="310896" indent="-310896" algn="l" defTabSz="932688" rtl="0" eaLnBrk="1" latinLnBrk="0" hangingPunct="1">
        <a:lnSpc>
          <a:spcPct val="100000"/>
        </a:lnSpc>
        <a:spcBef>
          <a:spcPts val="672"/>
        </a:spcBef>
        <a:buClr>
          <a:schemeClr val="tx1"/>
        </a:buClr>
        <a:buSzPct val="90000"/>
        <a:buFont typeface="Wingdings" panose="05000000000000000000" pitchFamily="2" charset="2"/>
        <a:buChar char=""/>
        <a:defRPr lang="en-US" sz="2400" kern="1200" spc="0" baseline="0" dirty="0" smtClean="0">
          <a:solidFill>
            <a:schemeClr val="tx1"/>
          </a:solidFill>
          <a:latin typeface="+mn-lt"/>
          <a:ea typeface="+mn-ea"/>
          <a:cs typeface="Segoe UI" panose="020B0502040204020203" pitchFamily="34" charset="0"/>
        </a:defRPr>
      </a:lvl1pPr>
      <a:lvl2pPr marL="621792" indent="-310896" algn="l" defTabSz="932688" rtl="0" eaLnBrk="1" latinLnBrk="0" hangingPunct="1">
        <a:lnSpc>
          <a:spcPct val="100000"/>
        </a:lnSpc>
        <a:spcBef>
          <a:spcPts val="480"/>
        </a:spcBef>
        <a:buClr>
          <a:schemeClr val="tx1"/>
        </a:buClr>
        <a:buSzPct val="90000"/>
        <a:buFont typeface="Wingdings" panose="05000000000000000000" pitchFamily="2" charset="2"/>
        <a:buChar char=""/>
        <a:defRPr lang="en-US" sz="2000" kern="1200" spc="0" baseline="0" dirty="0" smtClean="0">
          <a:solidFill>
            <a:schemeClr val="tx1"/>
          </a:solidFill>
          <a:latin typeface="+mn-lt"/>
          <a:ea typeface="+mn-ea"/>
          <a:cs typeface="+mn-cs"/>
        </a:defRPr>
      </a:lvl2pPr>
      <a:lvl3pPr marL="932688" indent="-310896" algn="l" defTabSz="932688" rtl="0" eaLnBrk="1" latinLnBrk="0" hangingPunct="1">
        <a:lnSpc>
          <a:spcPct val="100000"/>
        </a:lnSpc>
        <a:spcBef>
          <a:spcPts val="384"/>
        </a:spcBef>
        <a:buClr>
          <a:schemeClr val="tx1"/>
        </a:buClr>
        <a:buSzPct val="90000"/>
        <a:buFont typeface="Wingdings" panose="05000000000000000000" pitchFamily="2" charset="2"/>
        <a:buChar char=""/>
        <a:defRPr lang="en-US" sz="1600" kern="1200" spc="0" baseline="0" dirty="0" smtClean="0">
          <a:solidFill>
            <a:schemeClr val="tx1"/>
          </a:solidFill>
          <a:latin typeface="+mn-lt"/>
          <a:ea typeface="+mn-ea"/>
          <a:cs typeface="+mn-cs"/>
        </a:defRPr>
      </a:lvl3pPr>
      <a:lvl4pPr marL="1243584" indent="-310896" algn="l" defTabSz="932688" rtl="0" eaLnBrk="1" latinLnBrk="0" hangingPunct="1">
        <a:lnSpc>
          <a:spcPct val="100000"/>
        </a:lnSpc>
        <a:spcBef>
          <a:spcPts val="336"/>
        </a:spcBef>
        <a:buClr>
          <a:schemeClr val="tx1"/>
        </a:buClr>
        <a:buSzPct val="90000"/>
        <a:buFont typeface="Wingdings" panose="05000000000000000000" pitchFamily="2" charset="2"/>
        <a:buChar char=""/>
        <a:defRPr lang="en-US" sz="1400" kern="1200" spc="0" baseline="0" dirty="0" smtClean="0">
          <a:solidFill>
            <a:schemeClr val="tx1"/>
          </a:solidFill>
          <a:latin typeface="+mn-lt"/>
          <a:ea typeface="+mn-ea"/>
          <a:cs typeface="+mn-cs"/>
        </a:defRPr>
      </a:lvl4pPr>
      <a:lvl5pPr marL="1554480" indent="-329184" algn="l" defTabSz="932688" rtl="0" eaLnBrk="1" latinLnBrk="0" hangingPunct="1">
        <a:lnSpc>
          <a:spcPct val="100000"/>
        </a:lnSpc>
        <a:spcBef>
          <a:spcPts val="336"/>
        </a:spcBef>
        <a:buClr>
          <a:schemeClr val="tx1"/>
        </a:buClr>
        <a:buSzPct val="90000"/>
        <a:buFont typeface="Wingdings" panose="05000000000000000000" pitchFamily="2" charset="2"/>
        <a:buChar char=""/>
        <a:defRPr lang="en-US" sz="1400" kern="1200" spc="0" baseline="0" dirty="0" smtClean="0">
          <a:solidFill>
            <a:schemeClr val="tx1"/>
          </a:solidFill>
          <a:latin typeface="+mn-lt"/>
          <a:ea typeface="+mn-ea"/>
          <a:cs typeface="+mn-cs"/>
        </a:defRPr>
      </a:lvl5pPr>
      <a:lvl6pPr marL="310896" indent="-310896" algn="l" defTabSz="932688" rtl="0" eaLnBrk="1" latinLnBrk="0" hangingPunct="1">
        <a:lnSpc>
          <a:spcPct val="100000"/>
        </a:lnSpc>
        <a:spcBef>
          <a:spcPts val="480"/>
        </a:spcBef>
        <a:buSzPct val="100000"/>
        <a:buFont typeface="+mj-lt"/>
        <a:buAutoNum type="arabicPeriod"/>
        <a:defRPr sz="2000" kern="1200" baseline="0">
          <a:solidFill>
            <a:schemeClr val="tx1"/>
          </a:solidFill>
          <a:latin typeface="+mn-lt"/>
          <a:ea typeface="+mn-ea"/>
          <a:cs typeface="+mn-cs"/>
        </a:defRPr>
      </a:lvl6pPr>
      <a:lvl7pPr marL="621792" indent="-310896" algn="l" defTabSz="932688" rtl="0" eaLnBrk="1" latinLnBrk="0" hangingPunct="1">
        <a:lnSpc>
          <a:spcPct val="100000"/>
        </a:lnSpc>
        <a:spcBef>
          <a:spcPts val="480"/>
        </a:spcBef>
        <a:buSzPct val="90000"/>
        <a:buFont typeface="+mj-lt"/>
        <a:buAutoNum type="alphaLcPeriod"/>
        <a:defRPr lang="en-US" sz="1600" b="0" i="0" u="none" kern="1200" baseline="0" noProof="0" dirty="0">
          <a:ln>
            <a:noFill/>
          </a:ln>
          <a:solidFill>
            <a:schemeClr val="tx1"/>
          </a:solidFill>
          <a:latin typeface="+mn-lt"/>
          <a:ea typeface="+mn-ea"/>
          <a:cs typeface="Arial" panose="020B0604020202020204" pitchFamily="34" charset="0"/>
        </a:defRPr>
      </a:lvl7pPr>
      <a:lvl8pPr marL="0" indent="0" algn="l" defTabSz="932688" rtl="0" eaLnBrk="1" latinLnBrk="0" hangingPunct="1">
        <a:lnSpc>
          <a:spcPct val="100000"/>
        </a:lnSpc>
        <a:spcBef>
          <a:spcPts val="288"/>
        </a:spcBef>
        <a:buSzPct val="90000"/>
        <a:buFontTx/>
        <a:buNone/>
        <a:defRPr sz="1200" kern="1200" baseline="0">
          <a:solidFill>
            <a:schemeClr val="tx1"/>
          </a:solidFill>
          <a:latin typeface="+mn-lt"/>
          <a:ea typeface="+mn-ea"/>
          <a:cs typeface="+mn-cs"/>
        </a:defRPr>
      </a:lvl8pPr>
      <a:lvl9pPr marL="0" indent="0" algn="l" defTabSz="932688" rtl="0" eaLnBrk="1" latinLnBrk="0" hangingPunct="1">
        <a:lnSpc>
          <a:spcPct val="100000"/>
        </a:lnSpc>
        <a:spcBef>
          <a:spcPts val="240"/>
        </a:spcBef>
        <a:buSzPct val="90000"/>
        <a:buFont typeface="Wingdings" panose="05000000000000000000" pitchFamily="2" charset="2"/>
        <a:buNone/>
        <a:defRPr sz="10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92">
          <p15:clr>
            <a:srgbClr val="A4A3A4"/>
          </p15:clr>
        </p15:guide>
        <p15:guide id="2" pos="192">
          <p15:clr>
            <a:srgbClr val="A4A3A4"/>
          </p15:clr>
        </p15:guide>
        <p15:guide id="3" orient="horz" pos="384">
          <p15:clr>
            <a:srgbClr val="F26B43"/>
          </p15:clr>
        </p15:guide>
        <p15:guide id="5" orient="horz" pos="4128">
          <p15:clr>
            <a:srgbClr val="A4A3A4"/>
          </p15:clr>
        </p15:guide>
        <p15:guide id="6" orient="horz" pos="3936">
          <p15:clr>
            <a:srgbClr val="F26B43"/>
          </p15:clr>
        </p15:guide>
        <p15:guide id="7" pos="7296">
          <p15:clr>
            <a:srgbClr val="F26B43"/>
          </p15:clr>
        </p15:guide>
        <p15:guide id="8" pos="7488">
          <p15:clr>
            <a:srgbClr val="A4A3A4"/>
          </p15:clr>
        </p15:guide>
        <p15:guide id="9" pos="384">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FC8F91-29D2-46D6-B97C-60B7917783E4}"/>
              </a:ext>
            </a:extLst>
          </p:cNvPr>
          <p:cNvSpPr>
            <a:spLocks noGrp="1"/>
          </p:cNvSpPr>
          <p:nvPr>
            <p:ph type="title"/>
          </p:nvPr>
        </p:nvSpPr>
        <p:spPr>
          <a:xfrm>
            <a:off x="655639" y="320040"/>
            <a:ext cx="10880725" cy="461665"/>
          </a:xfrm>
          <a:prstGeom prst="rect">
            <a:avLst/>
          </a:prstGeom>
          <a:ln>
            <a:noFill/>
          </a:ln>
        </p:spPr>
        <p:txBody>
          <a:bodyPr vert="horz" wrap="square" lIns="0" tIns="0" rIns="0" bIns="0" rtlCol="0" anchor="t">
            <a:spAutoFit/>
          </a:bodyPr>
          <a:lstStyle/>
          <a:p>
            <a:pPr lvl="0"/>
            <a:endParaRPr lang="en-US" noProof="0"/>
          </a:p>
        </p:txBody>
      </p:sp>
      <p:sp>
        <p:nvSpPr>
          <p:cNvPr id="7" name="Text Placeholder 6">
            <a:extLst>
              <a:ext uri="{FF2B5EF4-FFF2-40B4-BE49-F238E27FC236}">
                <a16:creationId xmlns:a16="http://schemas.microsoft.com/office/drawing/2014/main" id="{410D62B6-BDC2-4365-8282-7CDE25F8F3C0}"/>
              </a:ext>
            </a:extLst>
          </p:cNvPr>
          <p:cNvSpPr>
            <a:spLocks noGrp="1"/>
          </p:cNvSpPr>
          <p:nvPr>
            <p:ph type="body" idx="1"/>
          </p:nvPr>
        </p:nvSpPr>
        <p:spPr>
          <a:xfrm>
            <a:off x="655639" y="1408114"/>
            <a:ext cx="10880725" cy="4819650"/>
          </a:xfrm>
          <a:prstGeom prst="rect">
            <a:avLst/>
          </a:prstGeom>
        </p:spPr>
        <p:txBody>
          <a:bodyPr vert="horz" lIns="0" tIns="0" rIns="0" bIns="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pic>
        <p:nvPicPr>
          <p:cNvPr id="8" name="MS Brand colors">
            <a:extLst>
              <a:ext uri="{FF2B5EF4-FFF2-40B4-BE49-F238E27FC236}">
                <a16:creationId xmlns:a16="http://schemas.microsoft.com/office/drawing/2014/main" id="{7FDDEAB1-5CAC-4401-B7CF-8D3A04EEA501}"/>
              </a:ext>
              <a:ext uri="{C183D7F6-B498-43B3-948B-1728B52AA6E4}">
                <adec:decorative xmlns:adec="http://schemas.microsoft.com/office/drawing/2017/decorative" val="1"/>
              </a:ext>
            </a:extLst>
          </p:cNvPr>
          <p:cNvPicPr>
            <a:picLocks noChangeAspect="1"/>
          </p:cNvPicPr>
          <p:nvPr/>
        </p:nvPicPr>
        <p:blipFill rotWithShape="1">
          <a:blip r:embed="rId53"/>
          <a:srcRect l="762"/>
          <a:stretch/>
        </p:blipFill>
        <p:spPr>
          <a:xfrm rot="5400000">
            <a:off x="9411411" y="2852918"/>
            <a:ext cx="6858000" cy="1170455"/>
          </a:xfrm>
          <a:prstGeom prst="rect">
            <a:avLst/>
          </a:prstGeom>
        </p:spPr>
      </p:pic>
      <p:sp>
        <p:nvSpPr>
          <p:cNvPr id="3" name="empower - DO NOT DELETE!!!">
            <a:extLst>
              <a:ext uri="{FF2B5EF4-FFF2-40B4-BE49-F238E27FC236}">
                <a16:creationId xmlns:a16="http://schemas.microsoft.com/office/drawing/2014/main" id="{0F122836-CB97-4F90-AC88-C28ED272EA5B}"/>
              </a:ext>
              <a:ext uri="{C183D7F6-B498-43B3-948B-1728B52AA6E4}">
                <adec:decorative xmlns:adec="http://schemas.microsoft.com/office/drawing/2017/decorative" val="1"/>
              </a:ext>
            </a:extLst>
          </p:cNvPr>
          <p:cNvSpPr/>
          <p:nvPr>
            <p:custDataLst>
              <p:tags r:id="rId50"/>
            </p:custDataLst>
          </p:nvPr>
        </p:nvSpPr>
        <p:spPr bwMode="auto">
          <a:xfrm>
            <a:off x="0" y="0"/>
            <a:ext cx="0" cy="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lvl="0" algn="l" defTabSz="932293"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10" name="empower - DO NOT DELETE!!!">
            <a:extLst>
              <a:ext uri="{FF2B5EF4-FFF2-40B4-BE49-F238E27FC236}">
                <a16:creationId xmlns:a16="http://schemas.microsoft.com/office/drawing/2014/main" id="{20A69E4A-20B1-4C0B-AFCB-B1CD4F146A0F}"/>
              </a:ext>
              <a:ext uri="{C183D7F6-B498-43B3-948B-1728B52AA6E4}">
                <adec:decorative xmlns:adec="http://schemas.microsoft.com/office/drawing/2017/decorative" val="1"/>
              </a:ext>
            </a:extLst>
          </p:cNvPr>
          <p:cNvSpPr/>
          <p:nvPr>
            <p:custDataLst>
              <p:tags r:id="rId51"/>
            </p:custDataLst>
          </p:nvPr>
        </p:nvSpPr>
        <p:spPr bwMode="auto">
          <a:xfrm>
            <a:off x="0" y="0"/>
            <a:ext cx="0" cy="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lvl="0" algn="l" defTabSz="932293" fontAlgn="base">
              <a:spcBef>
                <a:spcPct val="0"/>
              </a:spcBef>
              <a:spcAft>
                <a:spcPct val="0"/>
              </a:spcAft>
            </a:pPr>
            <a:endParaRPr lang="de-DE" sz="2000" err="1">
              <a:gradFill>
                <a:gsLst>
                  <a:gs pos="0">
                    <a:srgbClr val="FFFFFF"/>
                  </a:gs>
                  <a:gs pos="100000">
                    <a:srgbClr val="FFFFFF"/>
                  </a:gs>
                </a:gsLst>
                <a:lin ang="5400000" scaled="0"/>
              </a:gradFill>
              <a:ea typeface="Segoe UI" pitchFamily="34" charset="0"/>
              <a:cs typeface="Segoe UI" pitchFamily="34" charset="0"/>
            </a:endParaRPr>
          </a:p>
        </p:txBody>
      </p:sp>
      <p:sp>
        <p:nvSpPr>
          <p:cNvPr id="11" name="empower - DO NOT DELETE!!!" hidden="1">
            <a:extLst>
              <a:ext uri="{FF2B5EF4-FFF2-40B4-BE49-F238E27FC236}">
                <a16:creationId xmlns:a16="http://schemas.microsoft.com/office/drawing/2014/main" id="{B314B8BE-3452-43CC-97D2-6670AE4B0FD5}"/>
              </a:ext>
            </a:extLst>
          </p:cNvPr>
          <p:cNvSpPr/>
          <p:nvPr>
            <p:custDataLst>
              <p:tags r:id="rId52"/>
            </p:custDataLst>
          </p:nvPr>
        </p:nvSpPr>
        <p:spPr bwMode="auto">
          <a:xfrm>
            <a:off x="0" y="0"/>
            <a:ext cx="0" cy="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55426" tIns="155426" rIns="155426" bIns="155426" numCol="1" spcCol="0" rtlCol="0" fromWordArt="0" anchor="t" anchorCtr="0" forceAA="0" compatLnSpc="1">
            <a:prstTxWarp prst="textNoShape">
              <a:avLst/>
            </a:prstTxWarp>
            <a:noAutofit/>
          </a:bodyPr>
          <a:lstStyle/>
          <a:p>
            <a:pPr algn="l" defTabSz="932293"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64291404"/>
      </p:ext>
    </p:extLst>
  </p:cSld>
  <p:clrMap bg1="lt1" tx1="dk1" bg2="lt2" tx2="dk2" accent1="accent1" accent2="accent2" accent3="accent3" accent4="accent4" accent5="accent5" accent6="accent6" hlink="hlink" folHlink="folHlink"/>
  <p:sldLayoutIdLst>
    <p:sldLayoutId id="2147483820" r:id="rId1"/>
    <p:sldLayoutId id="2147483821" r:id="rId2"/>
    <p:sldLayoutId id="2147483822" r:id="rId3"/>
    <p:sldLayoutId id="2147483823" r:id="rId4"/>
    <p:sldLayoutId id="2147483824" r:id="rId5"/>
    <p:sldLayoutId id="2147483825" r:id="rId6"/>
    <p:sldLayoutId id="2147483826" r:id="rId7"/>
    <p:sldLayoutId id="2147483827" r:id="rId8"/>
    <p:sldLayoutId id="2147483828" r:id="rId9"/>
    <p:sldLayoutId id="2147483829" r:id="rId10"/>
    <p:sldLayoutId id="2147483830" r:id="rId11"/>
    <p:sldLayoutId id="2147483831" r:id="rId12"/>
    <p:sldLayoutId id="2147483832" r:id="rId13"/>
    <p:sldLayoutId id="2147483833" r:id="rId14"/>
    <p:sldLayoutId id="2147483834" r:id="rId15"/>
    <p:sldLayoutId id="2147483835" r:id="rId16"/>
    <p:sldLayoutId id="2147483836" r:id="rId17"/>
    <p:sldLayoutId id="2147483837" r:id="rId18"/>
    <p:sldLayoutId id="2147483838" r:id="rId19"/>
    <p:sldLayoutId id="2147483839" r:id="rId20"/>
    <p:sldLayoutId id="2147483840" r:id="rId21"/>
    <p:sldLayoutId id="2147483841" r:id="rId22"/>
    <p:sldLayoutId id="2147483842" r:id="rId23"/>
    <p:sldLayoutId id="2147483843" r:id="rId24"/>
    <p:sldLayoutId id="2147483844" r:id="rId25"/>
    <p:sldLayoutId id="2147483845" r:id="rId26"/>
    <p:sldLayoutId id="2147483846" r:id="rId27"/>
    <p:sldLayoutId id="2147483847" r:id="rId28"/>
    <p:sldLayoutId id="2147483848" r:id="rId29"/>
    <p:sldLayoutId id="2147483849" r:id="rId30"/>
    <p:sldLayoutId id="2147483850" r:id="rId31"/>
    <p:sldLayoutId id="2147483851" r:id="rId32"/>
    <p:sldLayoutId id="2147483852" r:id="rId33"/>
    <p:sldLayoutId id="2147483853" r:id="rId34"/>
    <p:sldLayoutId id="2147483854" r:id="rId35"/>
    <p:sldLayoutId id="2147483855" r:id="rId36"/>
    <p:sldLayoutId id="2147483856" r:id="rId37"/>
    <p:sldLayoutId id="2147483857" r:id="rId38"/>
    <p:sldLayoutId id="2147483858" r:id="rId39"/>
    <p:sldLayoutId id="2147483859" r:id="rId40"/>
    <p:sldLayoutId id="2147483860" r:id="rId41"/>
    <p:sldLayoutId id="2147483861" r:id="rId42"/>
    <p:sldLayoutId id="2147483862" r:id="rId43"/>
    <p:sldLayoutId id="2147483863" r:id="rId44"/>
    <p:sldLayoutId id="2147483864" r:id="rId45"/>
    <p:sldLayoutId id="2147483865" r:id="rId46"/>
    <p:sldLayoutId id="2147483866" r:id="rId47"/>
    <p:sldLayoutId id="2147483867" r:id="rId48"/>
  </p:sldLayoutIdLst>
  <p:txStyles>
    <p:titleStyle>
      <a:lvl1pPr algn="l" defTabSz="932563" rtl="0" eaLnBrk="1" latinLnBrk="0" hangingPunct="1">
        <a:lnSpc>
          <a:spcPts val="3619"/>
        </a:lnSpc>
        <a:spcBef>
          <a:spcPct val="0"/>
        </a:spcBef>
        <a:buNone/>
        <a:defRPr lang="en-GB" sz="3200" b="0" kern="1200" cap="none" spc="-50" baseline="0" dirty="0" smtClean="0">
          <a:ln w="3175">
            <a:noFill/>
          </a:ln>
          <a:solidFill>
            <a:schemeClr val="tx1"/>
          </a:solidFill>
          <a:effectLst/>
          <a:latin typeface="+mj-lt"/>
          <a:ea typeface="+mn-ea"/>
          <a:cs typeface="Segoe UI" pitchFamily="34" charset="0"/>
        </a:defRPr>
      </a:lvl1pPr>
    </p:titleStyle>
    <p:bodyStyle>
      <a:lvl1pPr marL="310836" indent="-310836" algn="l" defTabSz="932508" rtl="0" eaLnBrk="1" latinLnBrk="0" hangingPunct="1">
        <a:lnSpc>
          <a:spcPct val="100000"/>
        </a:lnSpc>
        <a:spcBef>
          <a:spcPts val="672"/>
        </a:spcBef>
        <a:buClr>
          <a:schemeClr val="tx1"/>
        </a:buClr>
        <a:buSzPct val="90000"/>
        <a:buFont typeface="Wingdings" panose="05000000000000000000" pitchFamily="2" charset="2"/>
        <a:buChar char=""/>
        <a:defRPr lang="en-US" sz="2400" kern="1200" spc="0" baseline="0" dirty="0" smtClean="0">
          <a:solidFill>
            <a:schemeClr val="tx1"/>
          </a:solidFill>
          <a:latin typeface="+mn-lt"/>
          <a:ea typeface="+mn-ea"/>
          <a:cs typeface="Segoe UI" panose="020B0502040204020203" pitchFamily="34" charset="0"/>
        </a:defRPr>
      </a:lvl1pPr>
      <a:lvl2pPr marL="621673" indent="-310836" algn="l" defTabSz="932508" rtl="0" eaLnBrk="1" latinLnBrk="0" hangingPunct="1">
        <a:lnSpc>
          <a:spcPct val="100000"/>
        </a:lnSpc>
        <a:spcBef>
          <a:spcPts val="480"/>
        </a:spcBef>
        <a:buClr>
          <a:schemeClr val="tx1"/>
        </a:buClr>
        <a:buSzPct val="90000"/>
        <a:buFont typeface="Wingdings" panose="05000000000000000000" pitchFamily="2" charset="2"/>
        <a:buChar char=""/>
        <a:defRPr lang="en-US" sz="2000" kern="1200" spc="0" baseline="0" dirty="0" smtClean="0">
          <a:solidFill>
            <a:schemeClr val="tx1"/>
          </a:solidFill>
          <a:latin typeface="+mn-lt"/>
          <a:ea typeface="+mn-ea"/>
          <a:cs typeface="+mn-cs"/>
        </a:defRPr>
      </a:lvl2pPr>
      <a:lvl3pPr marL="932508" indent="-310836" algn="l" defTabSz="932508" rtl="0" eaLnBrk="1" latinLnBrk="0" hangingPunct="1">
        <a:lnSpc>
          <a:spcPct val="100000"/>
        </a:lnSpc>
        <a:spcBef>
          <a:spcPts val="384"/>
        </a:spcBef>
        <a:buClr>
          <a:schemeClr val="tx1"/>
        </a:buClr>
        <a:buSzPct val="90000"/>
        <a:buFont typeface="Wingdings" panose="05000000000000000000" pitchFamily="2" charset="2"/>
        <a:buChar char=""/>
        <a:defRPr lang="en-US" sz="1600" kern="1200" spc="0" baseline="0" dirty="0" smtClean="0">
          <a:solidFill>
            <a:schemeClr val="tx1"/>
          </a:solidFill>
          <a:latin typeface="+mn-lt"/>
          <a:ea typeface="+mn-ea"/>
          <a:cs typeface="+mn-cs"/>
        </a:defRPr>
      </a:lvl3pPr>
      <a:lvl4pPr marL="1243345" indent="-310836" algn="l" defTabSz="932508" rtl="0" eaLnBrk="1" latinLnBrk="0" hangingPunct="1">
        <a:lnSpc>
          <a:spcPct val="100000"/>
        </a:lnSpc>
        <a:spcBef>
          <a:spcPts val="336"/>
        </a:spcBef>
        <a:buClr>
          <a:schemeClr val="tx1"/>
        </a:buClr>
        <a:buSzPct val="90000"/>
        <a:buFont typeface="Wingdings" panose="05000000000000000000" pitchFamily="2" charset="2"/>
        <a:buChar char=""/>
        <a:defRPr lang="en-US" sz="1400" kern="1200" spc="0" baseline="0" dirty="0" smtClean="0">
          <a:solidFill>
            <a:schemeClr val="tx1"/>
          </a:solidFill>
          <a:latin typeface="+mn-lt"/>
          <a:ea typeface="+mn-ea"/>
          <a:cs typeface="+mn-cs"/>
        </a:defRPr>
      </a:lvl4pPr>
      <a:lvl5pPr marL="1554181" indent="-329121" algn="l" defTabSz="932508" rtl="0" eaLnBrk="1" latinLnBrk="0" hangingPunct="1">
        <a:lnSpc>
          <a:spcPct val="100000"/>
        </a:lnSpc>
        <a:spcBef>
          <a:spcPts val="336"/>
        </a:spcBef>
        <a:buClr>
          <a:schemeClr val="tx1"/>
        </a:buClr>
        <a:buSzPct val="90000"/>
        <a:buFont typeface="Wingdings" panose="05000000000000000000" pitchFamily="2" charset="2"/>
        <a:buChar char=""/>
        <a:defRPr lang="en-US" sz="1400" kern="1200" spc="0" baseline="0" dirty="0" smtClean="0">
          <a:solidFill>
            <a:schemeClr val="tx1"/>
          </a:solidFill>
          <a:latin typeface="+mn-lt"/>
          <a:ea typeface="+mn-ea"/>
          <a:cs typeface="+mn-cs"/>
        </a:defRPr>
      </a:lvl5pPr>
      <a:lvl6pPr marL="310836" indent="-310836" algn="l" defTabSz="932508" rtl="0" eaLnBrk="1" latinLnBrk="0" hangingPunct="1">
        <a:lnSpc>
          <a:spcPct val="100000"/>
        </a:lnSpc>
        <a:spcBef>
          <a:spcPts val="480"/>
        </a:spcBef>
        <a:buSzPct val="100000"/>
        <a:buFont typeface="+mj-lt"/>
        <a:buAutoNum type="arabicPeriod"/>
        <a:defRPr sz="2000" kern="1200" baseline="0">
          <a:solidFill>
            <a:schemeClr val="tx1"/>
          </a:solidFill>
          <a:latin typeface="+mn-lt"/>
          <a:ea typeface="+mn-ea"/>
          <a:cs typeface="+mn-cs"/>
        </a:defRPr>
      </a:lvl6pPr>
      <a:lvl7pPr marL="621673" indent="-310836" algn="l" defTabSz="932508" rtl="0" eaLnBrk="1" latinLnBrk="0" hangingPunct="1">
        <a:lnSpc>
          <a:spcPct val="100000"/>
        </a:lnSpc>
        <a:spcBef>
          <a:spcPts val="480"/>
        </a:spcBef>
        <a:buSzPct val="90000"/>
        <a:buFont typeface="+mj-lt"/>
        <a:buAutoNum type="alphaLcPeriod"/>
        <a:defRPr lang="en-US" sz="1600" b="0" i="0" u="none" kern="1200" baseline="0" noProof="0" dirty="0">
          <a:ln>
            <a:noFill/>
          </a:ln>
          <a:solidFill>
            <a:schemeClr val="tx1"/>
          </a:solidFill>
          <a:latin typeface="+mn-lt"/>
          <a:ea typeface="+mn-ea"/>
          <a:cs typeface="Arial" panose="020B0604020202020204" pitchFamily="34" charset="0"/>
        </a:defRPr>
      </a:lvl7pPr>
      <a:lvl8pPr marL="0" indent="0" algn="l" defTabSz="932508" rtl="0" eaLnBrk="1" latinLnBrk="0" hangingPunct="1">
        <a:lnSpc>
          <a:spcPct val="100000"/>
        </a:lnSpc>
        <a:spcBef>
          <a:spcPts val="288"/>
        </a:spcBef>
        <a:buSzPct val="90000"/>
        <a:buFontTx/>
        <a:buNone/>
        <a:defRPr sz="1200" kern="1200" baseline="0">
          <a:solidFill>
            <a:schemeClr val="tx1"/>
          </a:solidFill>
          <a:latin typeface="+mn-lt"/>
          <a:ea typeface="+mn-ea"/>
          <a:cs typeface="+mn-cs"/>
        </a:defRPr>
      </a:lvl8pPr>
      <a:lvl9pPr marL="0" indent="0" algn="l" defTabSz="932508" rtl="0" eaLnBrk="1" latinLnBrk="0" hangingPunct="1">
        <a:lnSpc>
          <a:spcPct val="100000"/>
        </a:lnSpc>
        <a:spcBef>
          <a:spcPts val="240"/>
        </a:spcBef>
        <a:buSzPct val="90000"/>
        <a:buFont typeface="Wingdings" panose="05000000000000000000" pitchFamily="2" charset="2"/>
        <a:buNone/>
        <a:defRPr sz="1000" kern="1200" baseline="0">
          <a:solidFill>
            <a:schemeClr val="tx1"/>
          </a:solidFill>
          <a:latin typeface="+mn-lt"/>
          <a:ea typeface="+mn-ea"/>
          <a:cs typeface="+mn-cs"/>
        </a:defRPr>
      </a:lvl9pPr>
    </p:bodyStyle>
    <p:otherStyle>
      <a:defPPr>
        <a:defRPr lang="en-US"/>
      </a:defPPr>
      <a:lvl1pPr marL="0" algn="l" defTabSz="914225" rtl="0" eaLnBrk="1" latinLnBrk="0" hangingPunct="1">
        <a:defRPr sz="1800" kern="1200">
          <a:solidFill>
            <a:schemeClr val="tx1"/>
          </a:solidFill>
          <a:latin typeface="+mn-lt"/>
          <a:ea typeface="+mn-ea"/>
          <a:cs typeface="+mn-cs"/>
        </a:defRPr>
      </a:lvl1pPr>
      <a:lvl2pPr marL="457112" algn="l" defTabSz="914225" rtl="0" eaLnBrk="1" latinLnBrk="0" hangingPunct="1">
        <a:defRPr sz="1800" kern="1200">
          <a:solidFill>
            <a:schemeClr val="tx1"/>
          </a:solidFill>
          <a:latin typeface="+mn-lt"/>
          <a:ea typeface="+mn-ea"/>
          <a:cs typeface="+mn-cs"/>
        </a:defRPr>
      </a:lvl2pPr>
      <a:lvl3pPr marL="914225" algn="l" defTabSz="914225" rtl="0" eaLnBrk="1" latinLnBrk="0" hangingPunct="1">
        <a:defRPr sz="1800" kern="1200">
          <a:solidFill>
            <a:schemeClr val="tx1"/>
          </a:solidFill>
          <a:latin typeface="+mn-lt"/>
          <a:ea typeface="+mn-ea"/>
          <a:cs typeface="+mn-cs"/>
        </a:defRPr>
      </a:lvl3pPr>
      <a:lvl4pPr marL="1371337" algn="l" defTabSz="914225" rtl="0" eaLnBrk="1" latinLnBrk="0" hangingPunct="1">
        <a:defRPr sz="1800" kern="1200">
          <a:solidFill>
            <a:schemeClr val="tx1"/>
          </a:solidFill>
          <a:latin typeface="+mn-lt"/>
          <a:ea typeface="+mn-ea"/>
          <a:cs typeface="+mn-cs"/>
        </a:defRPr>
      </a:lvl4pPr>
      <a:lvl5pPr marL="1828449" algn="l" defTabSz="914225" rtl="0" eaLnBrk="1" latinLnBrk="0" hangingPunct="1">
        <a:defRPr sz="1800" kern="1200">
          <a:solidFill>
            <a:schemeClr val="tx1"/>
          </a:solidFill>
          <a:latin typeface="+mn-lt"/>
          <a:ea typeface="+mn-ea"/>
          <a:cs typeface="+mn-cs"/>
        </a:defRPr>
      </a:lvl5pPr>
      <a:lvl6pPr marL="2285561" algn="l" defTabSz="914225" rtl="0" eaLnBrk="1" latinLnBrk="0" hangingPunct="1">
        <a:defRPr sz="1800" kern="1200">
          <a:solidFill>
            <a:schemeClr val="tx1"/>
          </a:solidFill>
          <a:latin typeface="+mn-lt"/>
          <a:ea typeface="+mn-ea"/>
          <a:cs typeface="+mn-cs"/>
        </a:defRPr>
      </a:lvl6pPr>
      <a:lvl7pPr marL="2742674" algn="l" defTabSz="914225" rtl="0" eaLnBrk="1" latinLnBrk="0" hangingPunct="1">
        <a:defRPr sz="1800" kern="1200">
          <a:solidFill>
            <a:schemeClr val="tx1"/>
          </a:solidFill>
          <a:latin typeface="+mn-lt"/>
          <a:ea typeface="+mn-ea"/>
          <a:cs typeface="+mn-cs"/>
        </a:defRPr>
      </a:lvl7pPr>
      <a:lvl8pPr marL="3199785" algn="l" defTabSz="914225" rtl="0" eaLnBrk="1" latinLnBrk="0" hangingPunct="1">
        <a:defRPr sz="1800" kern="1200">
          <a:solidFill>
            <a:schemeClr val="tx1"/>
          </a:solidFill>
          <a:latin typeface="+mn-lt"/>
          <a:ea typeface="+mn-ea"/>
          <a:cs typeface="+mn-cs"/>
        </a:defRPr>
      </a:lvl8pPr>
      <a:lvl9pPr marL="3656897" algn="l" defTabSz="914225"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92">
          <p15:clr>
            <a:srgbClr val="A4A3A4"/>
          </p15:clr>
        </p15:guide>
        <p15:guide id="2" pos="192">
          <p15:clr>
            <a:srgbClr val="A4A3A4"/>
          </p15:clr>
        </p15:guide>
        <p15:guide id="3" orient="horz" pos="384">
          <p15:clr>
            <a:srgbClr val="F26B43"/>
          </p15:clr>
        </p15:guide>
        <p15:guide id="5" orient="horz" pos="4128">
          <p15:clr>
            <a:srgbClr val="A4A3A4"/>
          </p15:clr>
        </p15:guide>
        <p15:guide id="6" orient="horz" pos="3936">
          <p15:clr>
            <a:srgbClr val="F26B43"/>
          </p15:clr>
        </p15:guide>
        <p15:guide id="7" pos="7296">
          <p15:clr>
            <a:srgbClr val="F26B43"/>
          </p15:clr>
        </p15:guide>
        <p15:guide id="8" pos="7488">
          <p15:clr>
            <a:srgbClr val="A4A3A4"/>
          </p15:clr>
        </p15:guide>
        <p15:guide id="9" pos="38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tags" Target="../tags/tag9.xml"/><Relationship Id="rId7" Type="http://schemas.microsoft.com/office/2007/relationships/hdphoto" Target="../media/hdphoto1.wdp"/><Relationship Id="rId2" Type="http://schemas.openxmlformats.org/officeDocument/2006/relationships/customXml" Target="../../customXml/item16.xml"/><Relationship Id="rId1" Type="http://schemas.openxmlformats.org/officeDocument/2006/relationships/tags" Target="../tags/tag8.xml"/><Relationship Id="rId6" Type="http://schemas.openxmlformats.org/officeDocument/2006/relationships/image" Target="../media/image5.png"/><Relationship Id="rId5" Type="http://schemas.openxmlformats.org/officeDocument/2006/relationships/notesSlide" Target="../notesSlides/notesSlide1.xml"/><Relationship Id="rId4"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customXml" Target="../../customXml/item12.xml"/><Relationship Id="rId7" Type="http://schemas.openxmlformats.org/officeDocument/2006/relationships/notesSlide" Target="../notesSlides/notesSlide10.xml"/><Relationship Id="rId2" Type="http://schemas.openxmlformats.org/officeDocument/2006/relationships/customXml" Target="../../customXml/item7.xml"/><Relationship Id="rId1" Type="http://schemas.openxmlformats.org/officeDocument/2006/relationships/tags" Target="../tags/tag13.xml"/><Relationship Id="rId6" Type="http://schemas.openxmlformats.org/officeDocument/2006/relationships/slideLayout" Target="../slideLayouts/slideLayout9.xml"/><Relationship Id="rId5" Type="http://schemas.openxmlformats.org/officeDocument/2006/relationships/customXml" Target="../../customXml/item11.xml"/><Relationship Id="rId4" Type="http://schemas.openxmlformats.org/officeDocument/2006/relationships/customXml" Target="../../customXml/item17.xml"/></Relationships>
</file>

<file path=ppt/slides/_rels/slide13.xml.rels><?xml version="1.0" encoding="UTF-8" standalone="yes"?>
<Relationships xmlns="http://schemas.openxmlformats.org/package/2006/relationships"><Relationship Id="rId8" Type="http://schemas.openxmlformats.org/officeDocument/2006/relationships/diagramData" Target="../diagrams/data3.xml"/><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notesSlide" Target="../notesSlides/notesSlide11.xml"/><Relationship Id="rId1" Type="http://schemas.openxmlformats.org/officeDocument/2006/relationships/slideLayout" Target="../slideLayouts/slideLayout8.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5.xml"/><Relationship Id="rId1" Type="http://schemas.openxmlformats.org/officeDocument/2006/relationships/slideLayout" Target="../slideLayouts/slideLayout8.xml"/><Relationship Id="rId4" Type="http://schemas.openxmlformats.org/officeDocument/2006/relationships/chart" Target="../charts/char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7.xml"/><Relationship Id="rId1" Type="http://schemas.openxmlformats.org/officeDocument/2006/relationships/slideLayout" Target="../slideLayouts/slideLayout8.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customXml" Target="../../customXml/item20.xml"/><Relationship Id="rId7" Type="http://schemas.openxmlformats.org/officeDocument/2006/relationships/notesSlide" Target="../notesSlides/notesSlide18.xml"/><Relationship Id="rId2" Type="http://schemas.openxmlformats.org/officeDocument/2006/relationships/customXml" Target="../../customXml/item4.xml"/><Relationship Id="rId1" Type="http://schemas.openxmlformats.org/officeDocument/2006/relationships/tags" Target="../tags/tag14.xml"/><Relationship Id="rId6" Type="http://schemas.openxmlformats.org/officeDocument/2006/relationships/slideLayout" Target="../slideLayouts/slideLayout9.xml"/><Relationship Id="rId5" Type="http://schemas.openxmlformats.org/officeDocument/2006/relationships/customXml" Target="../../customXml/item13.xml"/><Relationship Id="rId4" Type="http://schemas.openxmlformats.org/officeDocument/2006/relationships/customXml" Target="../../customXml/item3.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8" Type="http://schemas.microsoft.com/office/2007/relationships/diagramDrawing" Target="../diagrams/drawing5.xml"/><Relationship Id="rId13" Type="http://schemas.microsoft.com/office/2007/relationships/diagramDrawing" Target="../diagrams/drawing6.xml"/><Relationship Id="rId18" Type="http://schemas.microsoft.com/office/2007/relationships/diagramDrawing" Target="../diagrams/drawing7.xml"/><Relationship Id="rId26" Type="http://schemas.openxmlformats.org/officeDocument/2006/relationships/diagramQuickStyle" Target="../diagrams/quickStyle9.xml"/><Relationship Id="rId3" Type="http://schemas.openxmlformats.org/officeDocument/2006/relationships/notesSlide" Target="../notesSlides/notesSlide22.xml"/><Relationship Id="rId21" Type="http://schemas.openxmlformats.org/officeDocument/2006/relationships/diagramQuickStyle" Target="../diagrams/quickStyle8.xml"/><Relationship Id="rId7" Type="http://schemas.openxmlformats.org/officeDocument/2006/relationships/diagramColors" Target="../diagrams/colors5.xml"/><Relationship Id="rId12" Type="http://schemas.openxmlformats.org/officeDocument/2006/relationships/diagramColors" Target="../diagrams/colors6.xml"/><Relationship Id="rId17" Type="http://schemas.openxmlformats.org/officeDocument/2006/relationships/diagramColors" Target="../diagrams/colors7.xml"/><Relationship Id="rId25" Type="http://schemas.openxmlformats.org/officeDocument/2006/relationships/diagramLayout" Target="../diagrams/layout9.xml"/><Relationship Id="rId2" Type="http://schemas.openxmlformats.org/officeDocument/2006/relationships/slideLayout" Target="../slideLayouts/slideLayout54.xml"/><Relationship Id="rId16" Type="http://schemas.openxmlformats.org/officeDocument/2006/relationships/diagramQuickStyle" Target="../diagrams/quickStyle7.xml"/><Relationship Id="rId20" Type="http://schemas.openxmlformats.org/officeDocument/2006/relationships/diagramLayout" Target="../diagrams/layout8.xml"/><Relationship Id="rId1" Type="http://schemas.openxmlformats.org/officeDocument/2006/relationships/tags" Target="../tags/tag15.xml"/><Relationship Id="rId6" Type="http://schemas.openxmlformats.org/officeDocument/2006/relationships/diagramQuickStyle" Target="../diagrams/quickStyle5.xml"/><Relationship Id="rId11" Type="http://schemas.openxmlformats.org/officeDocument/2006/relationships/diagramQuickStyle" Target="../diagrams/quickStyle6.xml"/><Relationship Id="rId24" Type="http://schemas.openxmlformats.org/officeDocument/2006/relationships/diagramData" Target="../diagrams/data9.xml"/><Relationship Id="rId5" Type="http://schemas.openxmlformats.org/officeDocument/2006/relationships/diagramLayout" Target="../diagrams/layout5.xml"/><Relationship Id="rId15" Type="http://schemas.openxmlformats.org/officeDocument/2006/relationships/diagramLayout" Target="../diagrams/layout7.xml"/><Relationship Id="rId23" Type="http://schemas.microsoft.com/office/2007/relationships/diagramDrawing" Target="../diagrams/drawing8.xml"/><Relationship Id="rId28" Type="http://schemas.microsoft.com/office/2007/relationships/diagramDrawing" Target="../diagrams/drawing9.xml"/><Relationship Id="rId10" Type="http://schemas.openxmlformats.org/officeDocument/2006/relationships/diagramLayout" Target="../diagrams/layout6.xml"/><Relationship Id="rId19" Type="http://schemas.openxmlformats.org/officeDocument/2006/relationships/diagramData" Target="../diagrams/data8.xml"/><Relationship Id="rId4" Type="http://schemas.openxmlformats.org/officeDocument/2006/relationships/diagramData" Target="../diagrams/data5.xml"/><Relationship Id="rId9" Type="http://schemas.openxmlformats.org/officeDocument/2006/relationships/diagramData" Target="../diagrams/data6.xml"/><Relationship Id="rId14" Type="http://schemas.openxmlformats.org/officeDocument/2006/relationships/diagramData" Target="../diagrams/data7.xml"/><Relationship Id="rId22" Type="http://schemas.openxmlformats.org/officeDocument/2006/relationships/diagramColors" Target="../diagrams/colors8.xml"/><Relationship Id="rId27" Type="http://schemas.openxmlformats.org/officeDocument/2006/relationships/diagramColors" Target="../diagrams/colors9.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43.xml"/><Relationship Id="rId1" Type="http://schemas.openxmlformats.org/officeDocument/2006/relationships/tags" Target="../tags/tag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customXml" Target="../../customXml/item6.xml"/><Relationship Id="rId7" Type="http://schemas.openxmlformats.org/officeDocument/2006/relationships/notesSlide" Target="../notesSlides/notesSlide4.xml"/><Relationship Id="rId2" Type="http://schemas.openxmlformats.org/officeDocument/2006/relationships/customXml" Target="../../customXml/item10.xml"/><Relationship Id="rId1" Type="http://schemas.openxmlformats.org/officeDocument/2006/relationships/tags" Target="../tags/tag10.xml"/><Relationship Id="rId6" Type="http://schemas.openxmlformats.org/officeDocument/2006/relationships/slideLayout" Target="../slideLayouts/slideLayout55.xml"/><Relationship Id="rId5" Type="http://schemas.openxmlformats.org/officeDocument/2006/relationships/customXml" Target="../../customXml/item1.xml"/><Relationship Id="rId4" Type="http://schemas.openxmlformats.org/officeDocument/2006/relationships/customXml" Target="../../customXml/item21.xml"/></Relationships>
</file>

<file path=ppt/slides/_rels/slide6.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5.xml"/><Relationship Id="rId7" Type="http://schemas.openxmlformats.org/officeDocument/2006/relationships/diagramColors" Target="../diagrams/colors1.xml"/><Relationship Id="rId2" Type="http://schemas.openxmlformats.org/officeDocument/2006/relationships/slideLayout" Target="../slideLayouts/slideLayout8.xml"/><Relationship Id="rId1" Type="http://schemas.openxmlformats.org/officeDocument/2006/relationships/tags" Target="../tags/tag11.xml"/><Relationship Id="rId6" Type="http://schemas.openxmlformats.org/officeDocument/2006/relationships/diagramQuickStyle" Target="../diagrams/quickStyle1.xml"/><Relationship Id="rId5" Type="http://schemas.openxmlformats.org/officeDocument/2006/relationships/diagramLayout" Target="../diagrams/layout1.xml"/><Relationship Id="rId10" Type="http://schemas.openxmlformats.org/officeDocument/2006/relationships/image" Target="../media/image8.png"/><Relationship Id="rId4" Type="http://schemas.openxmlformats.org/officeDocument/2006/relationships/diagramData" Target="../diagrams/data1.xml"/><Relationship Id="rId9"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8.xml"/><Relationship Id="rId1" Type="http://schemas.openxmlformats.org/officeDocument/2006/relationships/tags" Target="../tags/tag12.xml"/><Relationship Id="rId5" Type="http://schemas.openxmlformats.org/officeDocument/2006/relationships/image" Target="../media/image7.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ctrTitle"/>
            <p:custDataLst>
              <p:custData r:id="rId2"/>
            </p:custDataLst>
          </p:nvPr>
        </p:nvSpPr>
        <p:spPr/>
        <p:txBody>
          <a:bodyPr/>
          <a:lstStyle/>
          <a:p>
            <a:r>
              <a:rPr lang="en-US"/>
              <a:t>Optimize Azure Synapse SQL Pools</a:t>
            </a:r>
          </a:p>
        </p:txBody>
      </p:sp>
      <p:pic>
        <p:nvPicPr>
          <p:cNvPr id="148" name="Ofc17_Amelia_006" descr="Young, small business female with journal in modern workplace. ">
            <a:extLst>
              <a:ext uri="{FF2B5EF4-FFF2-40B4-BE49-F238E27FC236}">
                <a16:creationId xmlns:a16="http://schemas.microsoft.com/office/drawing/2014/main" id="{73B1218B-F53A-4144-81D3-6E72572D50BE}"/>
              </a:ext>
            </a:extLst>
          </p:cNvPr>
          <p:cNvPicPr>
            <a:picLocks noGrp="1" noChangeAspect="1"/>
          </p:cNvPicPr>
          <p:nvPr>
            <p:ph type="pic" sz="quarter" idx="17"/>
            <p:custDataLst>
              <p:tags r:id="rId3"/>
            </p:custDataLst>
          </p:nvPr>
        </p:nvPicPr>
        <p:blipFill rotWithShape="1">
          <a:blip r:embed="rId6" cstate="screen">
            <a:extLst>
              <a:ext uri="{BEBA8EAE-BF5A-486C-A8C5-ECC9F3942E4B}">
                <a14:imgProps xmlns:a14="http://schemas.microsoft.com/office/drawing/2010/main">
                  <a14:imgLayer r:embed="rId7">
                    <a14:imgEffect>
                      <a14:artisticBlur/>
                    </a14:imgEffect>
                  </a14:imgLayer>
                </a14:imgProps>
              </a:ext>
              <a:ext uri="{28A0092B-C50C-407E-A947-70E740481C1C}">
                <a14:useLocalDpi xmlns:a14="http://schemas.microsoft.com/office/drawing/2010/main"/>
              </a:ext>
            </a:extLst>
          </a:blip>
          <a:srcRect/>
          <a:stretch/>
        </p:blipFill>
        <p:spPr/>
      </p:pic>
      <p:graphicFrame>
        <p:nvGraphicFramePr>
          <p:cNvPr id="132" name="Table 132" descr="learn how to code">
            <a:extLst>
              <a:ext uri="{FF2B5EF4-FFF2-40B4-BE49-F238E27FC236}">
                <a16:creationId xmlns:a16="http://schemas.microsoft.com/office/drawing/2014/main" id="{602854A3-B709-4893-A7A7-ECA5177FAE28}"/>
              </a:ext>
              <a:ext uri="{C183D7F6-B498-43B3-948B-1728B52AA6E4}">
                <adec:decorative xmlns:adec="http://schemas.microsoft.com/office/drawing/2017/decorative" val="0"/>
              </a:ext>
            </a:extLst>
          </p:cNvPr>
          <p:cNvGraphicFramePr>
            <a:graphicFrameLocks noGrp="1"/>
          </p:cNvGraphicFramePr>
          <p:nvPr/>
        </p:nvGraphicFramePr>
        <p:xfrm>
          <a:off x="6852496" y="2119781"/>
          <a:ext cx="3819617" cy="2928408"/>
        </p:xfrm>
        <a:graphic>
          <a:graphicData uri="http://schemas.openxmlformats.org/drawingml/2006/table">
            <a:tbl>
              <a:tblPr firstRow="1" bandRow="1">
                <a:tableStyleId>{2D5ABB26-0587-4C30-8999-92F81FD0307C}</a:tableStyleId>
              </a:tblPr>
              <a:tblGrid>
                <a:gridCol w="1095130">
                  <a:extLst>
                    <a:ext uri="{9D8B030D-6E8A-4147-A177-3AD203B41FA5}">
                      <a16:colId xmlns:a16="http://schemas.microsoft.com/office/drawing/2014/main" val="3725280439"/>
                    </a:ext>
                  </a:extLst>
                </a:gridCol>
                <a:gridCol w="1423622">
                  <a:extLst>
                    <a:ext uri="{9D8B030D-6E8A-4147-A177-3AD203B41FA5}">
                      <a16:colId xmlns:a16="http://schemas.microsoft.com/office/drawing/2014/main" val="3776563889"/>
                    </a:ext>
                  </a:extLst>
                </a:gridCol>
                <a:gridCol w="1300865">
                  <a:extLst>
                    <a:ext uri="{9D8B030D-6E8A-4147-A177-3AD203B41FA5}">
                      <a16:colId xmlns:a16="http://schemas.microsoft.com/office/drawing/2014/main" val="3832914547"/>
                    </a:ext>
                  </a:extLst>
                </a:gridCol>
              </a:tblGrid>
              <a:tr h="770204">
                <a:tc rowSpan="3">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0">
                          <a:solidFill>
                            <a:schemeClr val="lt2"/>
                          </a:solidFill>
                          <a:latin typeface="NSimSun" panose="02010609030101010101" pitchFamily="49" charset="-122"/>
                          <a:ea typeface="NSimSun" panose="02010609030101010101" pitchFamily="49" charset="-122"/>
                        </a:rPr>
                        <a:t>{</a:t>
                      </a:r>
                    </a:p>
                  </a:txBody>
                  <a:tcPr marL="0" marR="0" marT="0" marB="0"/>
                </a:tc>
                <a:tc>
                  <a:txBody>
                    <a:bodyPr/>
                    <a:lstStyle/>
                    <a:p>
                      <a:pPr algn="l"/>
                      <a:endParaRPr lang="en-US" sz="1900">
                        <a:solidFill>
                          <a:schemeClr val="lt2"/>
                        </a:solidFill>
                        <a:latin typeface="Lucida Console" panose="020B0609040504020204" pitchFamily="49" charset="0"/>
                      </a:endParaRPr>
                    </a:p>
                  </a:txBody>
                  <a:tcPr marL="0" marR="0" marT="0" marB="0" anchor="b"/>
                </a:tc>
                <a:tc rowSpan="3">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0">
                          <a:solidFill>
                            <a:schemeClr val="lt2"/>
                          </a:solidFill>
                          <a:latin typeface="NSimSun" panose="02010609030101010101" pitchFamily="49" charset="-122"/>
                          <a:ea typeface="NSimSun" panose="02010609030101010101" pitchFamily="49" charset="-122"/>
                        </a:rPr>
                        <a:t>}</a:t>
                      </a:r>
                    </a:p>
                  </a:txBody>
                  <a:tcPr marL="0" marR="0" marT="0" marB="0"/>
                </a:tc>
                <a:extLst>
                  <a:ext uri="{0D108BD9-81ED-4DB2-BD59-A6C34878D82A}">
                    <a16:rowId xmlns:a16="http://schemas.microsoft.com/office/drawing/2014/main" val="2957166933"/>
                  </a:ext>
                </a:extLst>
              </a:tr>
              <a:tr h="1434280">
                <a:tc vMerge="1">
                  <a:txBody>
                    <a:bodyPr/>
                    <a:lstStyle/>
                    <a:p>
                      <a:endParaRPr lang="en-US"/>
                    </a:p>
                  </a:txBody>
                  <a:tcPr/>
                </a:tc>
                <a:tc>
                  <a:txBody>
                    <a:bodyPr/>
                    <a:lstStyle/>
                    <a:p>
                      <a:pPr algn="ctr"/>
                      <a:r>
                        <a:rPr lang="en-US" sz="2400">
                          <a:solidFill>
                            <a:schemeClr val="lt2"/>
                          </a:solidFill>
                          <a:latin typeface="Lucida Console" panose="020B0609040504020204" pitchFamily="49" charset="0"/>
                        </a:rPr>
                        <a:t>Azure Synapse SQL Pools</a:t>
                      </a:r>
                    </a:p>
                  </a:txBody>
                  <a:tcPr marL="0" marR="0" marT="0" marB="0" anchor="ctr" anchorCtr="1"/>
                </a:tc>
                <a:tc vMerge="1">
                  <a:txBody>
                    <a:bodyPr/>
                    <a:lstStyle/>
                    <a:p>
                      <a:endParaRPr lang="en-US"/>
                    </a:p>
                  </a:txBody>
                  <a:tcPr/>
                </a:tc>
                <a:extLst>
                  <a:ext uri="{0D108BD9-81ED-4DB2-BD59-A6C34878D82A}">
                    <a16:rowId xmlns:a16="http://schemas.microsoft.com/office/drawing/2014/main" val="4039752142"/>
                  </a:ext>
                </a:extLst>
              </a:tr>
              <a:tr h="695164">
                <a:tc vMerge="1">
                  <a:txBody>
                    <a:bodyPr/>
                    <a:lstStyle/>
                    <a:p>
                      <a:endParaRPr lang="en-US"/>
                    </a:p>
                  </a:txBody>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en-US" sz="1900">
                        <a:solidFill>
                          <a:schemeClr val="lt2"/>
                        </a:solidFill>
                        <a:latin typeface="Lucida Console" panose="020B0609040504020204" pitchFamily="49" charset="0"/>
                      </a:endParaRPr>
                    </a:p>
                  </a:txBody>
                  <a:tcPr marL="0" marR="0" marT="0" marB="0"/>
                </a:tc>
                <a:tc vMerge="1">
                  <a:txBody>
                    <a:bodyPr/>
                    <a:lstStyle/>
                    <a:p>
                      <a:endParaRPr lang="en-US"/>
                    </a:p>
                  </a:txBody>
                  <a:tcPr/>
                </a:tc>
                <a:extLst>
                  <a:ext uri="{0D108BD9-81ED-4DB2-BD59-A6C34878D82A}">
                    <a16:rowId xmlns:a16="http://schemas.microsoft.com/office/drawing/2014/main" val="98409283"/>
                  </a:ext>
                </a:extLst>
              </a:tr>
            </a:tbl>
          </a:graphicData>
        </a:graphic>
      </p:graphicFrame>
      <p:sp>
        <p:nvSpPr>
          <p:cNvPr id="7" name="Rectangle 6">
            <a:extLst>
              <a:ext uri="{FF2B5EF4-FFF2-40B4-BE49-F238E27FC236}">
                <a16:creationId xmlns:a16="http://schemas.microsoft.com/office/drawing/2014/main" id="{D3EAAD9A-76BF-48B0-A6BF-A24D0A8C5A8F}"/>
              </a:ext>
              <a:ext uri="{C183D7F6-B498-43B3-948B-1728B52AA6E4}">
                <adec:decorative xmlns:adec="http://schemas.microsoft.com/office/drawing/2017/decorative" val="1"/>
              </a:ext>
            </a:extLst>
          </p:cNvPr>
          <p:cNvSpPr/>
          <p:nvPr/>
        </p:nvSpPr>
        <p:spPr bwMode="auto">
          <a:xfrm>
            <a:off x="5348979" y="836"/>
            <a:ext cx="6857026" cy="6860202"/>
          </a:xfrm>
          <a:prstGeom prst="rect">
            <a:avLst/>
          </a:prstGeom>
          <a:solidFill>
            <a:schemeClr val="tx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55426" tIns="155426" rIns="155426" bIns="155426" numCol="1" spcCol="0" rtlCol="0" fromWordArt="0" anchor="t" anchorCtr="0" forceAA="0" compatLnSpc="1">
            <a:prstTxWarp prst="textNoShape">
              <a:avLst/>
            </a:prstTxWarp>
            <a:noAutofit/>
          </a:bodyPr>
          <a:lstStyle/>
          <a:p>
            <a:pPr defTabSz="932293" fontAlgn="base">
              <a:spcBef>
                <a:spcPct val="0"/>
              </a:spcBef>
              <a:spcAft>
                <a:spcPct val="0"/>
              </a:spcAft>
            </a:pPr>
            <a:endParaRPr lang="en-US" sz="2000">
              <a:gradFill>
                <a:gsLst>
                  <a:gs pos="0">
                    <a:srgbClr val="FFFFFF"/>
                  </a:gs>
                  <a:gs pos="100000">
                    <a:srgbClr val="FFFFFF"/>
                  </a:gs>
                </a:gsLst>
                <a:lin ang="5400000" scaled="0"/>
              </a:gradFill>
              <a:latin typeface="Segoe UI"/>
              <a:ea typeface="Segoe UI" pitchFamily="34" charset="0"/>
              <a:cs typeface="Segoe UI" pitchFamily="34" charset="0"/>
            </a:endParaRPr>
          </a:p>
        </p:txBody>
      </p:sp>
    </p:spTree>
    <p:custDataLst>
      <p:tags r:id="rId1"/>
    </p:custDataLst>
    <p:extLst>
      <p:ext uri="{BB962C8B-B14F-4D97-AF65-F5344CB8AC3E}">
        <p14:creationId xmlns:p14="http://schemas.microsoft.com/office/powerpoint/2010/main" val="2094951178"/>
      </p:ext>
    </p:extLst>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CADE1-709D-4D38-B42A-B8361B4F37FA}"/>
              </a:ext>
            </a:extLst>
          </p:cNvPr>
          <p:cNvSpPr>
            <a:spLocks noGrp="1"/>
          </p:cNvSpPr>
          <p:nvPr>
            <p:ph type="title"/>
          </p:nvPr>
        </p:nvSpPr>
        <p:spPr>
          <a:xfrm>
            <a:off x="655638" y="320040"/>
            <a:ext cx="10880725" cy="461665"/>
          </a:xfrm>
        </p:spPr>
        <p:txBody>
          <a:bodyPr wrap="square" anchor="t">
            <a:normAutofit/>
          </a:bodyPr>
          <a:lstStyle/>
          <a:p>
            <a:r>
              <a:rPr lang="en-US"/>
              <a:t>Introducing Data Warehouse Units</a:t>
            </a:r>
          </a:p>
        </p:txBody>
      </p:sp>
      <p:sp>
        <p:nvSpPr>
          <p:cNvPr id="4" name="Text Placeholder 2">
            <a:extLst>
              <a:ext uri="{FF2B5EF4-FFF2-40B4-BE49-F238E27FC236}">
                <a16:creationId xmlns:a16="http://schemas.microsoft.com/office/drawing/2014/main" id="{D633C46A-5F8C-4617-94B1-C229F3559794}"/>
              </a:ext>
            </a:extLst>
          </p:cNvPr>
          <p:cNvSpPr txBox="1">
            <a:spLocks/>
          </p:cNvSpPr>
          <p:nvPr/>
        </p:nvSpPr>
        <p:spPr>
          <a:xfrm>
            <a:off x="655638" y="1293263"/>
            <a:ext cx="7276011" cy="2135737"/>
          </a:xfrm>
          <a:prstGeom prst="rect">
            <a:avLst/>
          </a:prstGeom>
          <a:solidFill>
            <a:schemeClr val="bg1"/>
          </a:solidFill>
        </p:spPr>
        <p:txBody>
          <a:bodyPr/>
          <a:lstStyle>
            <a:lvl1pPr marL="310896" indent="-310896" algn="l" defTabSz="932688" rtl="0" eaLnBrk="1" latinLnBrk="0" hangingPunct="1">
              <a:lnSpc>
                <a:spcPct val="100000"/>
              </a:lnSpc>
              <a:spcBef>
                <a:spcPts val="672"/>
              </a:spcBef>
              <a:buClr>
                <a:schemeClr val="tx1"/>
              </a:buClr>
              <a:buSzPct val="90000"/>
              <a:buFont typeface="Wingdings" panose="05000000000000000000" pitchFamily="2" charset="2"/>
              <a:buChar char=""/>
              <a:defRPr lang="en-US" sz="2400" kern="1200" spc="0" baseline="0" dirty="0" smtClean="0">
                <a:solidFill>
                  <a:schemeClr val="tx1"/>
                </a:solidFill>
                <a:latin typeface="+mn-lt"/>
                <a:ea typeface="+mn-ea"/>
                <a:cs typeface="Segoe UI" panose="020B0502040204020203" pitchFamily="34" charset="0"/>
              </a:defRPr>
            </a:lvl1pPr>
            <a:lvl2pPr marL="621792" indent="-310896" algn="l" defTabSz="932688" rtl="0" eaLnBrk="1" latinLnBrk="0" hangingPunct="1">
              <a:lnSpc>
                <a:spcPct val="100000"/>
              </a:lnSpc>
              <a:spcBef>
                <a:spcPts val="480"/>
              </a:spcBef>
              <a:buClr>
                <a:schemeClr val="tx1"/>
              </a:buClr>
              <a:buSzPct val="90000"/>
              <a:buFont typeface="Wingdings" panose="05000000000000000000" pitchFamily="2" charset="2"/>
              <a:buChar char=""/>
              <a:defRPr lang="en-US" sz="2000" kern="1200" spc="0" baseline="0" dirty="0" smtClean="0">
                <a:solidFill>
                  <a:schemeClr val="tx1"/>
                </a:solidFill>
                <a:latin typeface="+mn-lt"/>
                <a:ea typeface="+mn-ea"/>
                <a:cs typeface="+mn-cs"/>
              </a:defRPr>
            </a:lvl2pPr>
            <a:lvl3pPr marL="932688" indent="-310896" algn="l" defTabSz="932688" rtl="0" eaLnBrk="1" latinLnBrk="0" hangingPunct="1">
              <a:lnSpc>
                <a:spcPct val="100000"/>
              </a:lnSpc>
              <a:spcBef>
                <a:spcPts val="384"/>
              </a:spcBef>
              <a:buClr>
                <a:schemeClr val="tx1"/>
              </a:buClr>
              <a:buSzPct val="90000"/>
              <a:buFont typeface="Wingdings" panose="05000000000000000000" pitchFamily="2" charset="2"/>
              <a:buChar char=""/>
              <a:defRPr lang="en-US" sz="1600" kern="1200" spc="0" baseline="0" dirty="0" smtClean="0">
                <a:solidFill>
                  <a:schemeClr val="tx1"/>
                </a:solidFill>
                <a:latin typeface="+mn-lt"/>
                <a:ea typeface="+mn-ea"/>
                <a:cs typeface="+mn-cs"/>
              </a:defRPr>
            </a:lvl3pPr>
            <a:lvl4pPr marL="1243584" indent="-310896" algn="l" defTabSz="932688" rtl="0" eaLnBrk="1" latinLnBrk="0" hangingPunct="1">
              <a:lnSpc>
                <a:spcPct val="100000"/>
              </a:lnSpc>
              <a:spcBef>
                <a:spcPts val="336"/>
              </a:spcBef>
              <a:buClr>
                <a:schemeClr val="tx1"/>
              </a:buClr>
              <a:buSzPct val="90000"/>
              <a:buFont typeface="Wingdings" panose="05000000000000000000" pitchFamily="2" charset="2"/>
              <a:buChar char=""/>
              <a:defRPr lang="en-US" sz="1400" kern="1200" spc="0" baseline="0" dirty="0" smtClean="0">
                <a:solidFill>
                  <a:schemeClr val="tx1"/>
                </a:solidFill>
                <a:latin typeface="+mn-lt"/>
                <a:ea typeface="+mn-ea"/>
                <a:cs typeface="+mn-cs"/>
              </a:defRPr>
            </a:lvl4pPr>
            <a:lvl5pPr marL="1554480" indent="-329184" algn="l" defTabSz="932688" rtl="0" eaLnBrk="1" latinLnBrk="0" hangingPunct="1">
              <a:lnSpc>
                <a:spcPct val="100000"/>
              </a:lnSpc>
              <a:spcBef>
                <a:spcPts val="336"/>
              </a:spcBef>
              <a:buClr>
                <a:schemeClr val="tx1"/>
              </a:buClr>
              <a:buSzPct val="90000"/>
              <a:buFont typeface="Wingdings" panose="05000000000000000000" pitchFamily="2" charset="2"/>
              <a:buChar char=""/>
              <a:defRPr lang="en-US" sz="1400" kern="1200" spc="0" baseline="0" dirty="0" smtClean="0">
                <a:solidFill>
                  <a:schemeClr val="tx1"/>
                </a:solidFill>
                <a:latin typeface="+mn-lt"/>
                <a:ea typeface="+mn-ea"/>
                <a:cs typeface="+mn-cs"/>
              </a:defRPr>
            </a:lvl5pPr>
            <a:lvl6pPr marL="310896" indent="-310896" algn="l" defTabSz="932688" rtl="0" eaLnBrk="1" latinLnBrk="0" hangingPunct="1">
              <a:lnSpc>
                <a:spcPct val="100000"/>
              </a:lnSpc>
              <a:spcBef>
                <a:spcPts val="480"/>
              </a:spcBef>
              <a:buSzPct val="100000"/>
              <a:buFont typeface="+mj-lt"/>
              <a:buAutoNum type="arabicPeriod"/>
              <a:defRPr sz="2000" kern="1200" baseline="0">
                <a:solidFill>
                  <a:schemeClr val="tx1"/>
                </a:solidFill>
                <a:latin typeface="+mn-lt"/>
                <a:ea typeface="+mn-ea"/>
                <a:cs typeface="+mn-cs"/>
              </a:defRPr>
            </a:lvl6pPr>
            <a:lvl7pPr marL="621792" indent="-310896" algn="l" defTabSz="932688" rtl="0" eaLnBrk="1" latinLnBrk="0" hangingPunct="1">
              <a:lnSpc>
                <a:spcPct val="100000"/>
              </a:lnSpc>
              <a:spcBef>
                <a:spcPts val="480"/>
              </a:spcBef>
              <a:buSzPct val="90000"/>
              <a:buFont typeface="+mj-lt"/>
              <a:buAutoNum type="alphaLcPeriod"/>
              <a:defRPr lang="en-US" sz="1600" b="0" i="0" u="none" kern="1200" baseline="0" noProof="0" dirty="0">
                <a:ln>
                  <a:noFill/>
                </a:ln>
                <a:solidFill>
                  <a:schemeClr val="tx1"/>
                </a:solidFill>
                <a:latin typeface="+mn-lt"/>
                <a:ea typeface="+mn-ea"/>
                <a:cs typeface="Arial" panose="020B0604020202020204" pitchFamily="34" charset="0"/>
              </a:defRPr>
            </a:lvl7pPr>
            <a:lvl8pPr marL="0" indent="0" algn="l" defTabSz="932688" rtl="0" eaLnBrk="1" latinLnBrk="0" hangingPunct="1">
              <a:lnSpc>
                <a:spcPct val="100000"/>
              </a:lnSpc>
              <a:spcBef>
                <a:spcPts val="288"/>
              </a:spcBef>
              <a:buSzPct val="90000"/>
              <a:buFontTx/>
              <a:buNone/>
              <a:defRPr sz="1200" kern="1200" baseline="0">
                <a:solidFill>
                  <a:schemeClr val="tx1"/>
                </a:solidFill>
                <a:latin typeface="+mn-lt"/>
                <a:ea typeface="+mn-ea"/>
                <a:cs typeface="+mn-cs"/>
              </a:defRPr>
            </a:lvl8pPr>
            <a:lvl9pPr marL="0" indent="0" algn="l" defTabSz="932688" rtl="0" eaLnBrk="1" latinLnBrk="0" hangingPunct="1">
              <a:lnSpc>
                <a:spcPct val="100000"/>
              </a:lnSpc>
              <a:spcBef>
                <a:spcPts val="240"/>
              </a:spcBef>
              <a:buSzPct val="90000"/>
              <a:buFont typeface="Wingdings" panose="05000000000000000000" pitchFamily="2" charset="2"/>
              <a:buNone/>
              <a:defRPr sz="1000" kern="1200" baseline="0">
                <a:solidFill>
                  <a:schemeClr val="tx1"/>
                </a:solidFill>
                <a:latin typeface="+mn-lt"/>
                <a:ea typeface="+mn-ea"/>
                <a:cs typeface="+mn-cs"/>
              </a:defRPr>
            </a:lvl9pPr>
          </a:lstStyle>
          <a:p>
            <a:pPr marL="0" indent="0">
              <a:buNone/>
            </a:pPr>
            <a:r>
              <a:rPr lang="en-GB" sz="2745" dirty="0">
                <a:solidFill>
                  <a:srgbClr val="0000FF"/>
                </a:solidFill>
                <a:highlight>
                  <a:srgbClr val="FFFFFF"/>
                </a:highlight>
                <a:latin typeface="Consolas" panose="020B0609020204030204" pitchFamily="49" charset="0"/>
              </a:rPr>
              <a:t>ALTER</a:t>
            </a:r>
            <a:r>
              <a:rPr lang="en-GB" sz="2745" dirty="0">
                <a:solidFill>
                  <a:srgbClr val="000000"/>
                </a:solidFill>
                <a:highlight>
                  <a:srgbClr val="FFFFFF"/>
                </a:highlight>
                <a:latin typeface="Consolas" panose="020B0609020204030204" pitchFamily="49" charset="0"/>
              </a:rPr>
              <a:t> </a:t>
            </a:r>
            <a:r>
              <a:rPr lang="en-GB" sz="2745" dirty="0">
                <a:solidFill>
                  <a:srgbClr val="0000FF"/>
                </a:solidFill>
                <a:highlight>
                  <a:srgbClr val="FFFFFF"/>
                </a:highlight>
                <a:latin typeface="Consolas" panose="020B0609020204030204" pitchFamily="49" charset="0"/>
              </a:rPr>
              <a:t>DATABASE</a:t>
            </a:r>
            <a:r>
              <a:rPr lang="en-GB" sz="2745" dirty="0">
                <a:solidFill>
                  <a:srgbClr val="000000"/>
                </a:solidFill>
                <a:highlight>
                  <a:srgbClr val="FFFFFF"/>
                </a:highlight>
                <a:latin typeface="Consolas" panose="020B0609020204030204" pitchFamily="49" charset="0"/>
              </a:rPr>
              <a:t> </a:t>
            </a:r>
            <a:r>
              <a:rPr lang="en-GB" sz="2745" dirty="0" err="1">
                <a:solidFill>
                  <a:srgbClr val="000000"/>
                </a:solidFill>
                <a:highlight>
                  <a:srgbClr val="FFFFFF"/>
                </a:highlight>
                <a:latin typeface="Consolas" panose="020B0609020204030204" pitchFamily="49" charset="0"/>
              </a:rPr>
              <a:t>ContosoDW</a:t>
            </a:r>
            <a:endParaRPr lang="en-GB" sz="2745" dirty="0">
              <a:solidFill>
                <a:srgbClr val="000000"/>
              </a:solidFill>
              <a:highlight>
                <a:srgbClr val="FFFFFF"/>
              </a:highlight>
              <a:latin typeface="Consolas" panose="020B0609020204030204" pitchFamily="49" charset="0"/>
            </a:endParaRPr>
          </a:p>
          <a:p>
            <a:pPr marL="0" indent="0">
              <a:buNone/>
            </a:pPr>
            <a:r>
              <a:rPr lang="en-GB" sz="2745" dirty="0">
                <a:solidFill>
                  <a:srgbClr val="0000FF"/>
                </a:solidFill>
                <a:highlight>
                  <a:srgbClr val="FFFFFF"/>
                </a:highlight>
                <a:latin typeface="Consolas" panose="020B0609020204030204" pitchFamily="49" charset="0"/>
              </a:rPr>
              <a:t>MODIFY</a:t>
            </a:r>
          </a:p>
          <a:p>
            <a:pPr marL="0" indent="0">
              <a:buNone/>
            </a:pPr>
            <a:r>
              <a:rPr lang="en-GB" sz="2745" dirty="0">
                <a:solidFill>
                  <a:srgbClr val="808080"/>
                </a:solidFill>
                <a:highlight>
                  <a:srgbClr val="FFFFFF"/>
                </a:highlight>
                <a:latin typeface="Consolas" panose="020B0609020204030204" pitchFamily="49" charset="0"/>
              </a:rPr>
              <a:t>(</a:t>
            </a:r>
            <a:r>
              <a:rPr lang="en-GB" sz="2745" dirty="0" err="1">
                <a:solidFill>
                  <a:srgbClr val="000000"/>
                </a:solidFill>
                <a:highlight>
                  <a:srgbClr val="FFFFFF"/>
                </a:highlight>
                <a:latin typeface="Consolas" panose="020B0609020204030204" pitchFamily="49" charset="0"/>
              </a:rPr>
              <a:t>service_objective</a:t>
            </a:r>
            <a:r>
              <a:rPr lang="en-GB" sz="2745" dirty="0">
                <a:solidFill>
                  <a:srgbClr val="000000"/>
                </a:solidFill>
                <a:highlight>
                  <a:srgbClr val="FFFFFF"/>
                </a:highlight>
                <a:latin typeface="Consolas" panose="020B0609020204030204" pitchFamily="49" charset="0"/>
              </a:rPr>
              <a:t> </a:t>
            </a:r>
            <a:r>
              <a:rPr lang="en-GB" sz="2745" dirty="0">
                <a:solidFill>
                  <a:srgbClr val="808080"/>
                </a:solidFill>
                <a:highlight>
                  <a:srgbClr val="FFFFFF"/>
                </a:highlight>
                <a:latin typeface="Consolas" panose="020B0609020204030204" pitchFamily="49" charset="0"/>
              </a:rPr>
              <a:t>=</a:t>
            </a:r>
            <a:r>
              <a:rPr lang="en-GB" sz="2745" dirty="0">
                <a:solidFill>
                  <a:srgbClr val="FF0000"/>
                </a:solidFill>
                <a:highlight>
                  <a:srgbClr val="FFFFFF"/>
                </a:highlight>
                <a:latin typeface="Consolas" panose="020B0609020204030204" pitchFamily="49" charset="0"/>
              </a:rPr>
              <a:t>'DW1000c'</a:t>
            </a:r>
            <a:r>
              <a:rPr lang="en-GB" sz="2745" dirty="0">
                <a:solidFill>
                  <a:srgbClr val="808080"/>
                </a:solidFill>
                <a:highlight>
                  <a:srgbClr val="FFFFFF"/>
                </a:highlight>
                <a:latin typeface="Consolas" panose="020B0609020204030204" pitchFamily="49" charset="0"/>
              </a:rPr>
              <a:t>);</a:t>
            </a:r>
          </a:p>
        </p:txBody>
      </p:sp>
      <p:sp>
        <p:nvSpPr>
          <p:cNvPr id="7" name="Rectangle 6">
            <a:extLst>
              <a:ext uri="{FF2B5EF4-FFF2-40B4-BE49-F238E27FC236}">
                <a16:creationId xmlns:a16="http://schemas.microsoft.com/office/drawing/2014/main" id="{532EB437-D0BE-48F2-A592-C244892B2DA5}"/>
              </a:ext>
            </a:extLst>
          </p:cNvPr>
          <p:cNvSpPr/>
          <p:nvPr/>
        </p:nvSpPr>
        <p:spPr bwMode="auto">
          <a:xfrm>
            <a:off x="9771996" y="866482"/>
            <a:ext cx="1764366" cy="1764366"/>
          </a:xfrm>
          <a:prstGeom prst="rect">
            <a:avLst/>
          </a:prstGeom>
          <a:solidFill>
            <a:schemeClr val="accent1"/>
          </a:solidFill>
          <a:ln>
            <a:noFill/>
            <a:headEnd type="none" w="med" len="med"/>
            <a:tailEnd type="none" w="med" len="med"/>
          </a:ln>
          <a:effectLst>
            <a:outerShdw blurRad="76200" dir="13500000" sy="23000" kx="1200000" algn="br" rotWithShape="0">
              <a:prstClr val="black">
                <a:alpha val="20000"/>
              </a:prstClr>
            </a:outerShdw>
          </a:effectLst>
          <a:scene3d>
            <a:camera prst="orthographicFront"/>
            <a:lightRig rig="threePt" dir="t"/>
          </a:scene3d>
          <a:sp3d>
            <a:bevelT prst="angle"/>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defRPr/>
            </a:pPr>
            <a:r>
              <a:rPr lang="en-GB" sz="3920" kern="0">
                <a:gradFill>
                  <a:gsLst>
                    <a:gs pos="0">
                      <a:srgbClr val="FFFFFF"/>
                    </a:gs>
                    <a:gs pos="100000">
                      <a:srgbClr val="FFFFFF"/>
                    </a:gs>
                  </a:gsLst>
                  <a:lin ang="5400000" scaled="0"/>
                </a:gradFill>
                <a:ea typeface="Segoe UI" pitchFamily="34" charset="0"/>
                <a:cs typeface="Segoe UI" pitchFamily="34" charset="0"/>
              </a:rPr>
              <a:t>CPU</a:t>
            </a:r>
          </a:p>
        </p:txBody>
      </p:sp>
      <p:sp>
        <p:nvSpPr>
          <p:cNvPr id="8" name="Rectangle 7">
            <a:extLst>
              <a:ext uri="{FF2B5EF4-FFF2-40B4-BE49-F238E27FC236}">
                <a16:creationId xmlns:a16="http://schemas.microsoft.com/office/drawing/2014/main" id="{0958608A-C178-466A-AF18-C350BCBA50E7}"/>
              </a:ext>
            </a:extLst>
          </p:cNvPr>
          <p:cNvSpPr/>
          <p:nvPr/>
        </p:nvSpPr>
        <p:spPr bwMode="auto">
          <a:xfrm>
            <a:off x="9771996" y="2820039"/>
            <a:ext cx="1764366" cy="1764366"/>
          </a:xfrm>
          <a:prstGeom prst="rect">
            <a:avLst/>
          </a:prstGeom>
          <a:solidFill>
            <a:schemeClr val="accent2"/>
          </a:solidFill>
          <a:ln>
            <a:noFill/>
            <a:headEnd type="none" w="med" len="med"/>
            <a:tailEnd type="none" w="med" len="med"/>
          </a:ln>
          <a:effectLst>
            <a:outerShdw blurRad="76200" dir="13500000" sy="23000" kx="1200000" algn="br" rotWithShape="0">
              <a:prstClr val="black">
                <a:alpha val="20000"/>
              </a:prstClr>
            </a:outerShdw>
          </a:effectLst>
          <a:scene3d>
            <a:camera prst="orthographicFront"/>
            <a:lightRig rig="threePt" dir="t"/>
          </a:scene3d>
          <a:sp3d>
            <a:bevelT prst="angle"/>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defRPr/>
            </a:pPr>
            <a:r>
              <a:rPr lang="en-GB" sz="3920" kern="0">
                <a:gradFill>
                  <a:gsLst>
                    <a:gs pos="0">
                      <a:srgbClr val="FFFFFF"/>
                    </a:gs>
                    <a:gs pos="100000">
                      <a:srgbClr val="FFFFFF"/>
                    </a:gs>
                  </a:gsLst>
                  <a:lin ang="5400000" scaled="0"/>
                </a:gradFill>
                <a:ea typeface="Segoe UI" pitchFamily="34" charset="0"/>
                <a:cs typeface="Segoe UI" pitchFamily="34" charset="0"/>
              </a:rPr>
              <a:t>RAM</a:t>
            </a:r>
          </a:p>
        </p:txBody>
      </p:sp>
      <p:sp>
        <p:nvSpPr>
          <p:cNvPr id="9" name="Rectangle 8">
            <a:extLst>
              <a:ext uri="{FF2B5EF4-FFF2-40B4-BE49-F238E27FC236}">
                <a16:creationId xmlns:a16="http://schemas.microsoft.com/office/drawing/2014/main" id="{BC0C019C-BFB7-4104-9628-F846E9B31C98}"/>
              </a:ext>
            </a:extLst>
          </p:cNvPr>
          <p:cNvSpPr/>
          <p:nvPr/>
        </p:nvSpPr>
        <p:spPr bwMode="auto">
          <a:xfrm>
            <a:off x="9771996" y="4773594"/>
            <a:ext cx="1764366" cy="1764366"/>
          </a:xfrm>
          <a:prstGeom prst="rect">
            <a:avLst/>
          </a:prstGeom>
          <a:solidFill>
            <a:schemeClr val="accent3"/>
          </a:solidFill>
          <a:ln>
            <a:noFill/>
            <a:headEnd type="none" w="med" len="med"/>
            <a:tailEnd type="none" w="med" len="med"/>
          </a:ln>
          <a:effectLst>
            <a:outerShdw blurRad="76200" dir="13500000" sy="23000" kx="1200000" algn="br" rotWithShape="0">
              <a:prstClr val="black">
                <a:alpha val="20000"/>
              </a:prstClr>
            </a:outerShdw>
          </a:effectLst>
          <a:scene3d>
            <a:camera prst="orthographicFront"/>
            <a:lightRig rig="threePt" dir="t"/>
          </a:scene3d>
          <a:sp3d>
            <a:bevelT prst="angle"/>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defRPr/>
            </a:pPr>
            <a:r>
              <a:rPr lang="en-GB" sz="3920" kern="0">
                <a:gradFill>
                  <a:gsLst>
                    <a:gs pos="0">
                      <a:srgbClr val="FFFFFF"/>
                    </a:gs>
                    <a:gs pos="100000">
                      <a:srgbClr val="FFFFFF"/>
                    </a:gs>
                  </a:gsLst>
                  <a:lin ang="5400000" scaled="0"/>
                </a:gradFill>
                <a:ea typeface="Segoe UI" pitchFamily="34" charset="0"/>
                <a:cs typeface="Segoe UI" pitchFamily="34" charset="0"/>
              </a:rPr>
              <a:t>I/O</a:t>
            </a:r>
          </a:p>
        </p:txBody>
      </p:sp>
      <p:pic>
        <p:nvPicPr>
          <p:cNvPr id="1026" name="Picture 2">
            <a:extLst>
              <a:ext uri="{FF2B5EF4-FFF2-40B4-BE49-F238E27FC236}">
                <a16:creationId xmlns:a16="http://schemas.microsoft.com/office/drawing/2014/main" id="{6814EFF9-BAEB-47BC-8BCE-7EE494872F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7772" y="3224547"/>
            <a:ext cx="6479156" cy="3290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97091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D77A6-E28D-4D8D-9FE5-64ADAA827AC9}"/>
              </a:ext>
            </a:extLst>
          </p:cNvPr>
          <p:cNvSpPr>
            <a:spLocks noGrp="1"/>
          </p:cNvSpPr>
          <p:nvPr>
            <p:ph type="title"/>
          </p:nvPr>
        </p:nvSpPr>
        <p:spPr>
          <a:xfrm>
            <a:off x="656409" y="2979841"/>
            <a:ext cx="10772834" cy="604712"/>
          </a:xfrm>
        </p:spPr>
        <p:txBody>
          <a:bodyPr/>
          <a:lstStyle/>
          <a:p>
            <a:r>
              <a:rPr lang="en-US" dirty="0"/>
              <a:t>Lesson 2: Performance and Scaling in Azure Synapse   </a:t>
            </a:r>
            <a:br>
              <a:rPr lang="en-US" dirty="0"/>
            </a:br>
            <a:r>
              <a:rPr lang="en-US" dirty="0"/>
              <a:t>                SQL Pools</a:t>
            </a:r>
          </a:p>
        </p:txBody>
      </p:sp>
    </p:spTree>
    <p:extLst>
      <p:ext uri="{BB962C8B-B14F-4D97-AF65-F5344CB8AC3E}">
        <p14:creationId xmlns:p14="http://schemas.microsoft.com/office/powerpoint/2010/main" val="36828636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26C7312-6643-4F44-86B4-FA64F536177B}"/>
              </a:ext>
            </a:extLst>
          </p:cNvPr>
          <p:cNvSpPr>
            <a:spLocks noGrp="1"/>
          </p:cNvSpPr>
          <p:nvPr>
            <p:ph type="title"/>
          </p:nvPr>
        </p:nvSpPr>
        <p:spPr/>
        <p:txBody>
          <a:bodyPr/>
          <a:lstStyle/>
          <a:p>
            <a:r>
              <a:rPr lang="en-US" dirty="0"/>
              <a:t>Objectives</a:t>
            </a:r>
          </a:p>
        </p:txBody>
      </p:sp>
      <p:sp>
        <p:nvSpPr>
          <p:cNvPr id="4" name="Text Placeholder 3">
            <a:extLst>
              <a:ext uri="{FF2B5EF4-FFF2-40B4-BE49-F238E27FC236}">
                <a16:creationId xmlns:a16="http://schemas.microsoft.com/office/drawing/2014/main" id="{3BDD850C-29B9-4641-B580-0B91B9EBAE00}"/>
              </a:ext>
            </a:extLst>
          </p:cNvPr>
          <p:cNvSpPr>
            <a:spLocks noGrp="1"/>
          </p:cNvSpPr>
          <p:nvPr>
            <p:ph type="subTitle" idx="1"/>
            <p:custDataLst>
              <p:custData r:id="rId2"/>
              <p:custData r:id="rId3"/>
            </p:custDataLst>
          </p:nvPr>
        </p:nvSpPr>
        <p:spPr/>
        <p:txBody>
          <a:bodyPr/>
          <a:lstStyle/>
          <a:p>
            <a:r>
              <a:rPr lang="en-US" dirty="0"/>
              <a:t>After completing this lesson, you will be able to:</a:t>
            </a:r>
          </a:p>
        </p:txBody>
      </p:sp>
      <p:sp>
        <p:nvSpPr>
          <p:cNvPr id="5" name="Text Placeholder 4">
            <a:extLst>
              <a:ext uri="{FF2B5EF4-FFF2-40B4-BE49-F238E27FC236}">
                <a16:creationId xmlns:a16="http://schemas.microsoft.com/office/drawing/2014/main" id="{55182462-DFDF-4D48-A92C-42FD52821C4E}"/>
              </a:ext>
            </a:extLst>
          </p:cNvPr>
          <p:cNvSpPr>
            <a:spLocks noGrp="1"/>
          </p:cNvSpPr>
          <p:nvPr>
            <p:ph sz="quarter" idx="13"/>
            <p:custDataLst>
              <p:custData r:id="rId4"/>
              <p:custData r:id="rId5"/>
            </p:custDataLst>
          </p:nvPr>
        </p:nvSpPr>
        <p:spPr>
          <a:xfrm>
            <a:off x="656410" y="1408400"/>
            <a:ext cx="10879183" cy="1840151"/>
          </a:xfrm>
        </p:spPr>
        <p:txBody>
          <a:bodyPr>
            <a:normAutofit/>
          </a:bodyPr>
          <a:lstStyle/>
          <a:p>
            <a:r>
              <a:rPr lang="en-US" dirty="0"/>
              <a:t>Understand the following topics:</a:t>
            </a:r>
          </a:p>
          <a:p>
            <a:pPr lvl="1"/>
            <a:r>
              <a:rPr lang="en-US" dirty="0"/>
              <a:t>What is compute scaling and how it works</a:t>
            </a:r>
          </a:p>
        </p:txBody>
      </p:sp>
      <p:pic>
        <p:nvPicPr>
          <p:cNvPr id="2" name="Picture 2" descr="A picture containing clock, drawing&#10;&#10;Description automatically generated">
            <a:extLst>
              <a:ext uri="{FF2B5EF4-FFF2-40B4-BE49-F238E27FC236}">
                <a16:creationId xmlns:a16="http://schemas.microsoft.com/office/drawing/2014/main" id="{44E6B385-D37C-4B69-98A8-445CE98D6F55}"/>
              </a:ext>
            </a:extLst>
          </p:cNvPr>
          <p:cNvPicPr>
            <a:picLocks noChangeAspect="1"/>
          </p:cNvPicPr>
          <p:nvPr/>
        </p:nvPicPr>
        <p:blipFill>
          <a:blip r:embed="rId8"/>
          <a:stretch>
            <a:fillRect/>
          </a:stretch>
        </p:blipFill>
        <p:spPr>
          <a:xfrm>
            <a:off x="9745145" y="3679790"/>
            <a:ext cx="1828541" cy="2371389"/>
          </a:xfrm>
          <a:prstGeom prst="rect">
            <a:avLst/>
          </a:prstGeom>
        </p:spPr>
      </p:pic>
    </p:spTree>
    <p:custDataLst>
      <p:tags r:id="rId1"/>
    </p:custDataLst>
    <p:extLst>
      <p:ext uri="{BB962C8B-B14F-4D97-AF65-F5344CB8AC3E}">
        <p14:creationId xmlns:p14="http://schemas.microsoft.com/office/powerpoint/2010/main" val="3362743353"/>
      </p:ext>
    </p:extLst>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CADE1-709D-4D38-B42A-B8361B4F37FA}"/>
              </a:ext>
            </a:extLst>
          </p:cNvPr>
          <p:cNvSpPr>
            <a:spLocks noGrp="1"/>
          </p:cNvSpPr>
          <p:nvPr>
            <p:ph type="title"/>
          </p:nvPr>
        </p:nvSpPr>
        <p:spPr>
          <a:xfrm>
            <a:off x="655638" y="320040"/>
            <a:ext cx="10880725" cy="461665"/>
          </a:xfrm>
        </p:spPr>
        <p:txBody>
          <a:bodyPr wrap="square" anchor="t">
            <a:normAutofit/>
          </a:bodyPr>
          <a:lstStyle/>
          <a:p>
            <a:r>
              <a:rPr lang="en-US" dirty="0"/>
              <a:t>Compute Scaling Factors</a:t>
            </a:r>
          </a:p>
        </p:txBody>
      </p:sp>
      <p:graphicFrame>
        <p:nvGraphicFramePr>
          <p:cNvPr id="6" name="Diagram 5">
            <a:extLst>
              <a:ext uri="{FF2B5EF4-FFF2-40B4-BE49-F238E27FC236}">
                <a16:creationId xmlns:a16="http://schemas.microsoft.com/office/drawing/2014/main" id="{96072E90-7362-46A4-988D-E4CA649091DE}"/>
              </a:ext>
            </a:extLst>
          </p:cNvPr>
          <p:cNvGraphicFramePr/>
          <p:nvPr>
            <p:extLst>
              <p:ext uri="{D42A27DB-BD31-4B8C-83A1-F6EECF244321}">
                <p14:modId xmlns:p14="http://schemas.microsoft.com/office/powerpoint/2010/main" val="1982361656"/>
              </p:ext>
            </p:extLst>
          </p:nvPr>
        </p:nvGraphicFramePr>
        <p:xfrm>
          <a:off x="1404025" y="1159665"/>
          <a:ext cx="3473053" cy="45386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0" name="Diagram 9">
            <a:extLst>
              <a:ext uri="{FF2B5EF4-FFF2-40B4-BE49-F238E27FC236}">
                <a16:creationId xmlns:a16="http://schemas.microsoft.com/office/drawing/2014/main" id="{AC87A8CE-D84F-4348-B884-E9415F3D2929}"/>
              </a:ext>
            </a:extLst>
          </p:cNvPr>
          <p:cNvGraphicFramePr/>
          <p:nvPr>
            <p:extLst>
              <p:ext uri="{D42A27DB-BD31-4B8C-83A1-F6EECF244321}">
                <p14:modId xmlns:p14="http://schemas.microsoft.com/office/powerpoint/2010/main" val="193297916"/>
              </p:ext>
            </p:extLst>
          </p:nvPr>
        </p:nvGraphicFramePr>
        <p:xfrm>
          <a:off x="5583271" y="1159664"/>
          <a:ext cx="5467350" cy="453866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3764006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CADE1-709D-4D38-B42A-B8361B4F37FA}"/>
              </a:ext>
            </a:extLst>
          </p:cNvPr>
          <p:cNvSpPr>
            <a:spLocks noGrp="1"/>
          </p:cNvSpPr>
          <p:nvPr>
            <p:ph type="title"/>
          </p:nvPr>
        </p:nvSpPr>
        <p:spPr>
          <a:xfrm>
            <a:off x="655638" y="320040"/>
            <a:ext cx="10880725" cy="461665"/>
          </a:xfrm>
        </p:spPr>
        <p:txBody>
          <a:bodyPr wrap="square" anchor="t">
            <a:normAutofit/>
          </a:bodyPr>
          <a:lstStyle/>
          <a:p>
            <a:r>
              <a:rPr lang="en-US" dirty="0"/>
              <a:t>Starting point: Sizing by Capacity</a:t>
            </a:r>
          </a:p>
        </p:txBody>
      </p:sp>
      <p:grpSp>
        <p:nvGrpSpPr>
          <p:cNvPr id="196" name="Group 195">
            <a:extLst>
              <a:ext uri="{FF2B5EF4-FFF2-40B4-BE49-F238E27FC236}">
                <a16:creationId xmlns:a16="http://schemas.microsoft.com/office/drawing/2014/main" id="{40B891F3-E344-4338-A78B-8C0C5E4E9584}"/>
              </a:ext>
            </a:extLst>
          </p:cNvPr>
          <p:cNvGrpSpPr/>
          <p:nvPr/>
        </p:nvGrpSpPr>
        <p:grpSpPr>
          <a:xfrm>
            <a:off x="1440043" y="1194860"/>
            <a:ext cx="9478832" cy="5172030"/>
            <a:chOff x="2771396" y="2126180"/>
            <a:chExt cx="7910906" cy="4264699"/>
          </a:xfrm>
        </p:grpSpPr>
        <p:grpSp>
          <p:nvGrpSpPr>
            <p:cNvPr id="197" name="Group 196">
              <a:extLst>
                <a:ext uri="{FF2B5EF4-FFF2-40B4-BE49-F238E27FC236}">
                  <a16:creationId xmlns:a16="http://schemas.microsoft.com/office/drawing/2014/main" id="{3042EFB9-205D-482B-9A03-3B72EF57B237}"/>
                </a:ext>
              </a:extLst>
            </p:cNvPr>
            <p:cNvGrpSpPr/>
            <p:nvPr/>
          </p:nvGrpSpPr>
          <p:grpSpPr>
            <a:xfrm>
              <a:off x="2779128" y="2891373"/>
              <a:ext cx="1208262" cy="3267440"/>
              <a:chOff x="6222043" y="2915227"/>
              <a:chExt cx="1208262" cy="3267440"/>
            </a:xfrm>
          </p:grpSpPr>
          <p:sp>
            <p:nvSpPr>
              <p:cNvPr id="259" name="TextBox 258">
                <a:extLst>
                  <a:ext uri="{FF2B5EF4-FFF2-40B4-BE49-F238E27FC236}">
                    <a16:creationId xmlns:a16="http://schemas.microsoft.com/office/drawing/2014/main" id="{89032BD5-95B9-416A-8EA9-928C356CABFC}"/>
                  </a:ext>
                </a:extLst>
              </p:cNvPr>
              <p:cNvSpPr txBox="1"/>
              <p:nvPr/>
            </p:nvSpPr>
            <p:spPr>
              <a:xfrm>
                <a:off x="6528898" y="5761266"/>
                <a:ext cx="901407" cy="421401"/>
              </a:xfrm>
              <a:prstGeom prst="rect">
                <a:avLst/>
              </a:prstGeom>
              <a:noFill/>
            </p:spPr>
            <p:txBody>
              <a:bodyPr wrap="none" lIns="179259" tIns="143407" rIns="179259" bIns="143407" rtlCol="0">
                <a:spAutoFit/>
              </a:bodyPr>
              <a:lstStyle/>
              <a:p>
                <a:pP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0-4 TBs</a:t>
                </a:r>
              </a:p>
            </p:txBody>
          </p:sp>
          <p:sp>
            <p:nvSpPr>
              <p:cNvPr id="260" name="TextBox 259">
                <a:extLst>
                  <a:ext uri="{FF2B5EF4-FFF2-40B4-BE49-F238E27FC236}">
                    <a16:creationId xmlns:a16="http://schemas.microsoft.com/office/drawing/2014/main" id="{CE4DD610-6140-4E03-907D-0AD3C5767E9D}"/>
                  </a:ext>
                </a:extLst>
              </p:cNvPr>
              <p:cNvSpPr txBox="1"/>
              <p:nvPr/>
            </p:nvSpPr>
            <p:spPr>
              <a:xfrm>
                <a:off x="6519002" y="5458329"/>
                <a:ext cx="901407" cy="421401"/>
              </a:xfrm>
              <a:prstGeom prst="rect">
                <a:avLst/>
              </a:prstGeom>
              <a:noFill/>
            </p:spPr>
            <p:txBody>
              <a:bodyPr wrap="none" lIns="179259" tIns="143407" rIns="179259" bIns="143407" rtlCol="0">
                <a:spAutoFit/>
              </a:bodyPr>
              <a:lstStyle/>
              <a:p>
                <a:pPr algn="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4-8 TBs</a:t>
                </a:r>
              </a:p>
            </p:txBody>
          </p:sp>
          <p:sp>
            <p:nvSpPr>
              <p:cNvPr id="261" name="TextBox 260">
                <a:extLst>
                  <a:ext uri="{FF2B5EF4-FFF2-40B4-BE49-F238E27FC236}">
                    <a16:creationId xmlns:a16="http://schemas.microsoft.com/office/drawing/2014/main" id="{531124B8-749D-4D55-A729-B0F264F78A12}"/>
                  </a:ext>
                </a:extLst>
              </p:cNvPr>
              <p:cNvSpPr txBox="1"/>
              <p:nvPr/>
            </p:nvSpPr>
            <p:spPr>
              <a:xfrm>
                <a:off x="6420017" y="5177595"/>
                <a:ext cx="1000393" cy="421401"/>
              </a:xfrm>
              <a:prstGeom prst="rect">
                <a:avLst/>
              </a:prstGeom>
              <a:noFill/>
            </p:spPr>
            <p:txBody>
              <a:bodyPr wrap="none" lIns="179259" tIns="143407" rIns="179259" bIns="143407" rtlCol="0">
                <a:spAutoFit/>
              </a:bodyPr>
              <a:lstStyle/>
              <a:p>
                <a:pPr algn="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8-12 TBs</a:t>
                </a:r>
              </a:p>
            </p:txBody>
          </p:sp>
          <p:sp>
            <p:nvSpPr>
              <p:cNvPr id="262" name="TextBox 261">
                <a:extLst>
                  <a:ext uri="{FF2B5EF4-FFF2-40B4-BE49-F238E27FC236}">
                    <a16:creationId xmlns:a16="http://schemas.microsoft.com/office/drawing/2014/main" id="{CB6614FA-72CB-4E0D-968C-41E2272286B9}"/>
                  </a:ext>
                </a:extLst>
              </p:cNvPr>
              <p:cNvSpPr txBox="1"/>
              <p:nvPr/>
            </p:nvSpPr>
            <p:spPr>
              <a:xfrm>
                <a:off x="6321031" y="4896861"/>
                <a:ext cx="1099379" cy="421401"/>
              </a:xfrm>
              <a:prstGeom prst="rect">
                <a:avLst/>
              </a:prstGeom>
              <a:noFill/>
            </p:spPr>
            <p:txBody>
              <a:bodyPr wrap="none" lIns="179259" tIns="143407" rIns="179259" bIns="143407" rtlCol="0">
                <a:spAutoFit/>
              </a:bodyPr>
              <a:lstStyle/>
              <a:p>
                <a:pPr algn="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12-16 TBs</a:t>
                </a:r>
              </a:p>
            </p:txBody>
          </p:sp>
          <p:sp>
            <p:nvSpPr>
              <p:cNvPr id="263" name="TextBox 262">
                <a:extLst>
                  <a:ext uri="{FF2B5EF4-FFF2-40B4-BE49-F238E27FC236}">
                    <a16:creationId xmlns:a16="http://schemas.microsoft.com/office/drawing/2014/main" id="{66D13B33-9446-49D9-B71C-EF1820F8EB23}"/>
                  </a:ext>
                </a:extLst>
              </p:cNvPr>
              <p:cNvSpPr txBox="1"/>
              <p:nvPr/>
            </p:nvSpPr>
            <p:spPr>
              <a:xfrm>
                <a:off x="6321031" y="4593925"/>
                <a:ext cx="1099379" cy="421401"/>
              </a:xfrm>
              <a:prstGeom prst="rect">
                <a:avLst/>
              </a:prstGeom>
              <a:noFill/>
            </p:spPr>
            <p:txBody>
              <a:bodyPr wrap="none" lIns="179259" tIns="143407" rIns="179259" bIns="143407" rtlCol="0">
                <a:spAutoFit/>
              </a:bodyPr>
              <a:lstStyle/>
              <a:p>
                <a:pPr algn="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16-20 TBs</a:t>
                </a:r>
              </a:p>
            </p:txBody>
          </p:sp>
          <p:sp>
            <p:nvSpPr>
              <p:cNvPr id="264" name="TextBox 263">
                <a:extLst>
                  <a:ext uri="{FF2B5EF4-FFF2-40B4-BE49-F238E27FC236}">
                    <a16:creationId xmlns:a16="http://schemas.microsoft.com/office/drawing/2014/main" id="{641DDB57-E19B-4A68-BA8D-0C145A974970}"/>
                  </a:ext>
                </a:extLst>
              </p:cNvPr>
              <p:cNvSpPr txBox="1"/>
              <p:nvPr/>
            </p:nvSpPr>
            <p:spPr>
              <a:xfrm>
                <a:off x="6321031" y="4313191"/>
                <a:ext cx="1099379" cy="421401"/>
              </a:xfrm>
              <a:prstGeom prst="rect">
                <a:avLst/>
              </a:prstGeom>
              <a:noFill/>
            </p:spPr>
            <p:txBody>
              <a:bodyPr wrap="none" lIns="179259" tIns="143407" rIns="179259" bIns="143407" rtlCol="0">
                <a:spAutoFit/>
              </a:bodyPr>
              <a:lstStyle/>
              <a:p>
                <a:pPr algn="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20-36 TBs</a:t>
                </a:r>
              </a:p>
            </p:txBody>
          </p:sp>
          <p:sp>
            <p:nvSpPr>
              <p:cNvPr id="265" name="TextBox 264">
                <a:extLst>
                  <a:ext uri="{FF2B5EF4-FFF2-40B4-BE49-F238E27FC236}">
                    <a16:creationId xmlns:a16="http://schemas.microsoft.com/office/drawing/2014/main" id="{D859C989-24FF-4529-9B6D-8A09434F8B76}"/>
                  </a:ext>
                </a:extLst>
              </p:cNvPr>
              <p:cNvSpPr txBox="1"/>
              <p:nvPr/>
            </p:nvSpPr>
            <p:spPr>
              <a:xfrm>
                <a:off x="6321031" y="4032457"/>
                <a:ext cx="1099379" cy="421401"/>
              </a:xfrm>
              <a:prstGeom prst="rect">
                <a:avLst/>
              </a:prstGeom>
              <a:noFill/>
            </p:spPr>
            <p:txBody>
              <a:bodyPr wrap="none" lIns="179259" tIns="143407" rIns="179259" bIns="143407" rtlCol="0">
                <a:spAutoFit/>
              </a:bodyPr>
              <a:lstStyle/>
              <a:p>
                <a:pPr algn="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36-48 TBs</a:t>
                </a:r>
              </a:p>
            </p:txBody>
          </p:sp>
          <p:sp>
            <p:nvSpPr>
              <p:cNvPr id="266" name="TextBox 265">
                <a:extLst>
                  <a:ext uri="{FF2B5EF4-FFF2-40B4-BE49-F238E27FC236}">
                    <a16:creationId xmlns:a16="http://schemas.microsoft.com/office/drawing/2014/main" id="{C0B2A0EC-8FBE-4B1E-A84C-CAD954D48B07}"/>
                  </a:ext>
                </a:extLst>
              </p:cNvPr>
              <p:cNvSpPr txBox="1"/>
              <p:nvPr/>
            </p:nvSpPr>
            <p:spPr>
              <a:xfrm>
                <a:off x="6321031" y="3751723"/>
                <a:ext cx="1099379" cy="421401"/>
              </a:xfrm>
              <a:prstGeom prst="rect">
                <a:avLst/>
              </a:prstGeom>
              <a:noFill/>
            </p:spPr>
            <p:txBody>
              <a:bodyPr wrap="none" lIns="179259" tIns="143407" rIns="179259" bIns="143407" rtlCol="0">
                <a:spAutoFit/>
              </a:bodyPr>
              <a:lstStyle/>
              <a:p>
                <a:pPr algn="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48-60 TBs</a:t>
                </a:r>
              </a:p>
            </p:txBody>
          </p:sp>
          <p:sp>
            <p:nvSpPr>
              <p:cNvPr id="267" name="TextBox 266">
                <a:extLst>
                  <a:ext uri="{FF2B5EF4-FFF2-40B4-BE49-F238E27FC236}">
                    <a16:creationId xmlns:a16="http://schemas.microsoft.com/office/drawing/2014/main" id="{D0D42C19-51DF-424E-B3FF-53B04AECF13E}"/>
                  </a:ext>
                </a:extLst>
              </p:cNvPr>
              <p:cNvSpPr txBox="1"/>
              <p:nvPr/>
            </p:nvSpPr>
            <p:spPr>
              <a:xfrm>
                <a:off x="6321031" y="3476695"/>
                <a:ext cx="1099379" cy="421401"/>
              </a:xfrm>
              <a:prstGeom prst="rect">
                <a:avLst/>
              </a:prstGeom>
              <a:noFill/>
            </p:spPr>
            <p:txBody>
              <a:bodyPr wrap="none" lIns="179259" tIns="143407" rIns="179259" bIns="143407" rtlCol="0">
                <a:spAutoFit/>
              </a:bodyPr>
              <a:lstStyle/>
              <a:p>
                <a:pPr algn="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60-80 TBs</a:t>
                </a:r>
              </a:p>
            </p:txBody>
          </p:sp>
          <p:sp>
            <p:nvSpPr>
              <p:cNvPr id="268" name="TextBox 267">
                <a:extLst>
                  <a:ext uri="{FF2B5EF4-FFF2-40B4-BE49-F238E27FC236}">
                    <a16:creationId xmlns:a16="http://schemas.microsoft.com/office/drawing/2014/main" id="{0F38E45D-5E31-4FB6-AB33-2F1208E8E61C}"/>
                  </a:ext>
                </a:extLst>
              </p:cNvPr>
              <p:cNvSpPr txBox="1"/>
              <p:nvPr/>
            </p:nvSpPr>
            <p:spPr>
              <a:xfrm>
                <a:off x="6222043" y="3195961"/>
                <a:ext cx="1198367" cy="421401"/>
              </a:xfrm>
              <a:prstGeom prst="rect">
                <a:avLst/>
              </a:prstGeom>
              <a:noFill/>
            </p:spPr>
            <p:txBody>
              <a:bodyPr wrap="none" lIns="179259" tIns="143407" rIns="179259" bIns="143407" rtlCol="0">
                <a:spAutoFit/>
              </a:bodyPr>
              <a:lstStyle/>
              <a:p>
                <a:pPr algn="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80-160 TBs</a:t>
                </a:r>
              </a:p>
            </p:txBody>
          </p:sp>
          <p:sp>
            <p:nvSpPr>
              <p:cNvPr id="269" name="TextBox 268">
                <a:extLst>
                  <a:ext uri="{FF2B5EF4-FFF2-40B4-BE49-F238E27FC236}">
                    <a16:creationId xmlns:a16="http://schemas.microsoft.com/office/drawing/2014/main" id="{D481D3B0-3DD7-49BE-A4FC-A5D5557D6257}"/>
                  </a:ext>
                </a:extLst>
              </p:cNvPr>
              <p:cNvSpPr txBox="1"/>
              <p:nvPr/>
            </p:nvSpPr>
            <p:spPr>
              <a:xfrm>
                <a:off x="6369185" y="2915227"/>
                <a:ext cx="1051225" cy="421401"/>
              </a:xfrm>
              <a:prstGeom prst="rect">
                <a:avLst/>
              </a:prstGeom>
              <a:noFill/>
            </p:spPr>
            <p:txBody>
              <a:bodyPr wrap="none" lIns="179259" tIns="143407" rIns="179259" bIns="143407" rtlCol="0">
                <a:spAutoFit/>
              </a:bodyPr>
              <a:lstStyle/>
              <a:p>
                <a:pPr algn="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&gt;160 TBs</a:t>
                </a:r>
              </a:p>
            </p:txBody>
          </p:sp>
        </p:grpSp>
        <p:sp>
          <p:nvSpPr>
            <p:cNvPr id="198" name="TextBox 197">
              <a:extLst>
                <a:ext uri="{FF2B5EF4-FFF2-40B4-BE49-F238E27FC236}">
                  <a16:creationId xmlns:a16="http://schemas.microsoft.com/office/drawing/2014/main" id="{97D48B9E-0668-4508-BF04-E2EDA8014B40}"/>
                </a:ext>
              </a:extLst>
            </p:cNvPr>
            <p:cNvSpPr txBox="1"/>
            <p:nvPr/>
          </p:nvSpPr>
          <p:spPr>
            <a:xfrm>
              <a:off x="3837548" y="5969478"/>
              <a:ext cx="599096" cy="421401"/>
            </a:xfrm>
            <a:prstGeom prst="rect">
              <a:avLst/>
            </a:prstGeom>
            <a:noFill/>
          </p:spPr>
          <p:txBody>
            <a:bodyPr wrap="none" lIns="179259" tIns="143407" rIns="179259" bIns="143407" rtlCol="0">
              <a:spAutoFit/>
            </a:bodyPr>
            <a:lstStyle/>
            <a:p>
              <a:pP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100</a:t>
              </a:r>
            </a:p>
          </p:txBody>
        </p:sp>
        <p:cxnSp>
          <p:nvCxnSpPr>
            <p:cNvPr id="199" name="Straight Connector 198">
              <a:extLst>
                <a:ext uri="{FF2B5EF4-FFF2-40B4-BE49-F238E27FC236}">
                  <a16:creationId xmlns:a16="http://schemas.microsoft.com/office/drawing/2014/main" id="{3E6A4C40-D8E2-4F00-8013-21E28759DE6D}"/>
                </a:ext>
              </a:extLst>
            </p:cNvPr>
            <p:cNvCxnSpPr/>
            <p:nvPr/>
          </p:nvCxnSpPr>
          <p:spPr>
            <a:xfrm flipH="1">
              <a:off x="4444779" y="6066556"/>
              <a:ext cx="1" cy="322909"/>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00" name="TextBox 199">
              <a:extLst>
                <a:ext uri="{FF2B5EF4-FFF2-40B4-BE49-F238E27FC236}">
                  <a16:creationId xmlns:a16="http://schemas.microsoft.com/office/drawing/2014/main" id="{A129F23D-28EE-44B4-821C-C26A7AF1874C}"/>
                </a:ext>
              </a:extLst>
            </p:cNvPr>
            <p:cNvSpPr txBox="1"/>
            <p:nvPr/>
          </p:nvSpPr>
          <p:spPr>
            <a:xfrm>
              <a:off x="4347757" y="5969478"/>
              <a:ext cx="599096" cy="421401"/>
            </a:xfrm>
            <a:prstGeom prst="rect">
              <a:avLst/>
            </a:prstGeom>
            <a:noFill/>
          </p:spPr>
          <p:txBody>
            <a:bodyPr wrap="none" lIns="179259" tIns="143407" rIns="179259" bIns="143407" rtlCol="0">
              <a:spAutoFit/>
            </a:bodyPr>
            <a:lstStyle/>
            <a:p>
              <a:pP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200</a:t>
              </a:r>
            </a:p>
          </p:txBody>
        </p:sp>
        <p:cxnSp>
          <p:nvCxnSpPr>
            <p:cNvPr id="201" name="Straight Connector 200">
              <a:extLst>
                <a:ext uri="{FF2B5EF4-FFF2-40B4-BE49-F238E27FC236}">
                  <a16:creationId xmlns:a16="http://schemas.microsoft.com/office/drawing/2014/main" id="{E77956F2-0E39-4CD7-9E68-C9A62D8CFBA6}"/>
                </a:ext>
              </a:extLst>
            </p:cNvPr>
            <p:cNvCxnSpPr/>
            <p:nvPr/>
          </p:nvCxnSpPr>
          <p:spPr>
            <a:xfrm flipH="1">
              <a:off x="4954988" y="6066556"/>
              <a:ext cx="1" cy="322909"/>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02" name="TextBox 201">
              <a:extLst>
                <a:ext uri="{FF2B5EF4-FFF2-40B4-BE49-F238E27FC236}">
                  <a16:creationId xmlns:a16="http://schemas.microsoft.com/office/drawing/2014/main" id="{25C6CEA3-407F-4CC4-BD80-8E2F316565A8}"/>
                </a:ext>
              </a:extLst>
            </p:cNvPr>
            <p:cNvSpPr txBox="1"/>
            <p:nvPr/>
          </p:nvSpPr>
          <p:spPr>
            <a:xfrm>
              <a:off x="4834113" y="5969478"/>
              <a:ext cx="599096" cy="421401"/>
            </a:xfrm>
            <a:prstGeom prst="rect">
              <a:avLst/>
            </a:prstGeom>
            <a:noFill/>
          </p:spPr>
          <p:txBody>
            <a:bodyPr wrap="none" lIns="179259" tIns="143407" rIns="179259" bIns="143407" rtlCol="0">
              <a:spAutoFit/>
            </a:bodyPr>
            <a:lstStyle/>
            <a:p>
              <a:pP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300</a:t>
              </a:r>
            </a:p>
          </p:txBody>
        </p:sp>
        <p:cxnSp>
          <p:nvCxnSpPr>
            <p:cNvPr id="203" name="Straight Connector 202">
              <a:extLst>
                <a:ext uri="{FF2B5EF4-FFF2-40B4-BE49-F238E27FC236}">
                  <a16:creationId xmlns:a16="http://schemas.microsoft.com/office/drawing/2014/main" id="{8C452212-0C1C-46FE-9993-DF58F5E81B52}"/>
                </a:ext>
              </a:extLst>
            </p:cNvPr>
            <p:cNvCxnSpPr/>
            <p:nvPr/>
          </p:nvCxnSpPr>
          <p:spPr>
            <a:xfrm flipH="1">
              <a:off x="5441344" y="6066556"/>
              <a:ext cx="1" cy="322909"/>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04" name="TextBox 203">
              <a:extLst>
                <a:ext uri="{FF2B5EF4-FFF2-40B4-BE49-F238E27FC236}">
                  <a16:creationId xmlns:a16="http://schemas.microsoft.com/office/drawing/2014/main" id="{D02A1958-926B-492E-9789-B9EA992EA124}"/>
                </a:ext>
              </a:extLst>
            </p:cNvPr>
            <p:cNvSpPr txBox="1"/>
            <p:nvPr/>
          </p:nvSpPr>
          <p:spPr>
            <a:xfrm>
              <a:off x="5344322" y="5969478"/>
              <a:ext cx="599096" cy="421401"/>
            </a:xfrm>
            <a:prstGeom prst="rect">
              <a:avLst/>
            </a:prstGeom>
            <a:noFill/>
          </p:spPr>
          <p:txBody>
            <a:bodyPr wrap="none" lIns="179259" tIns="143407" rIns="179259" bIns="143407" rtlCol="0">
              <a:spAutoFit/>
            </a:bodyPr>
            <a:lstStyle/>
            <a:p>
              <a:pP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400</a:t>
              </a:r>
            </a:p>
          </p:txBody>
        </p:sp>
        <p:cxnSp>
          <p:nvCxnSpPr>
            <p:cNvPr id="205" name="Straight Connector 204">
              <a:extLst>
                <a:ext uri="{FF2B5EF4-FFF2-40B4-BE49-F238E27FC236}">
                  <a16:creationId xmlns:a16="http://schemas.microsoft.com/office/drawing/2014/main" id="{6E1E221D-128A-46C9-BA38-102CCB5BAEFB}"/>
                </a:ext>
              </a:extLst>
            </p:cNvPr>
            <p:cNvCxnSpPr/>
            <p:nvPr/>
          </p:nvCxnSpPr>
          <p:spPr>
            <a:xfrm flipH="1">
              <a:off x="5951553" y="6066556"/>
              <a:ext cx="1" cy="322909"/>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06" name="TextBox 205">
              <a:extLst>
                <a:ext uri="{FF2B5EF4-FFF2-40B4-BE49-F238E27FC236}">
                  <a16:creationId xmlns:a16="http://schemas.microsoft.com/office/drawing/2014/main" id="{3699F3D8-B333-4514-8861-4B3B67B744B6}"/>
                </a:ext>
              </a:extLst>
            </p:cNvPr>
            <p:cNvSpPr txBox="1"/>
            <p:nvPr/>
          </p:nvSpPr>
          <p:spPr>
            <a:xfrm>
              <a:off x="5854531" y="5969478"/>
              <a:ext cx="599096" cy="421401"/>
            </a:xfrm>
            <a:prstGeom prst="rect">
              <a:avLst/>
            </a:prstGeom>
            <a:noFill/>
          </p:spPr>
          <p:txBody>
            <a:bodyPr wrap="none" lIns="179259" tIns="143407" rIns="179259" bIns="143407" rtlCol="0">
              <a:spAutoFit/>
            </a:bodyPr>
            <a:lstStyle/>
            <a:p>
              <a:pP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500</a:t>
              </a:r>
            </a:p>
          </p:txBody>
        </p:sp>
        <p:cxnSp>
          <p:nvCxnSpPr>
            <p:cNvPr id="207" name="Straight Connector 206">
              <a:extLst>
                <a:ext uri="{FF2B5EF4-FFF2-40B4-BE49-F238E27FC236}">
                  <a16:creationId xmlns:a16="http://schemas.microsoft.com/office/drawing/2014/main" id="{B2587DAA-7977-4AF0-87B4-9C219C4E20DB}"/>
                </a:ext>
              </a:extLst>
            </p:cNvPr>
            <p:cNvCxnSpPr/>
            <p:nvPr/>
          </p:nvCxnSpPr>
          <p:spPr>
            <a:xfrm flipH="1">
              <a:off x="6461762" y="6066556"/>
              <a:ext cx="1" cy="322909"/>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08" name="TextBox 207">
              <a:extLst>
                <a:ext uri="{FF2B5EF4-FFF2-40B4-BE49-F238E27FC236}">
                  <a16:creationId xmlns:a16="http://schemas.microsoft.com/office/drawing/2014/main" id="{345CCCB6-E80E-47E6-BF82-E58362AEBC20}"/>
                </a:ext>
              </a:extLst>
            </p:cNvPr>
            <p:cNvSpPr txBox="1"/>
            <p:nvPr/>
          </p:nvSpPr>
          <p:spPr>
            <a:xfrm>
              <a:off x="6364740" y="5969478"/>
              <a:ext cx="599096" cy="421401"/>
            </a:xfrm>
            <a:prstGeom prst="rect">
              <a:avLst/>
            </a:prstGeom>
            <a:noFill/>
          </p:spPr>
          <p:txBody>
            <a:bodyPr wrap="none" lIns="179259" tIns="143407" rIns="179259" bIns="143407" rtlCol="0">
              <a:spAutoFit/>
            </a:bodyPr>
            <a:lstStyle/>
            <a:p>
              <a:pP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600</a:t>
              </a:r>
            </a:p>
          </p:txBody>
        </p:sp>
        <p:cxnSp>
          <p:nvCxnSpPr>
            <p:cNvPr id="209" name="Straight Connector 208">
              <a:extLst>
                <a:ext uri="{FF2B5EF4-FFF2-40B4-BE49-F238E27FC236}">
                  <a16:creationId xmlns:a16="http://schemas.microsoft.com/office/drawing/2014/main" id="{84DBF77F-CEC1-4063-844D-9BAF230603CD}"/>
                </a:ext>
              </a:extLst>
            </p:cNvPr>
            <p:cNvCxnSpPr/>
            <p:nvPr/>
          </p:nvCxnSpPr>
          <p:spPr>
            <a:xfrm flipH="1">
              <a:off x="6971971" y="6066556"/>
              <a:ext cx="1" cy="322909"/>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10" name="TextBox 209">
              <a:extLst>
                <a:ext uri="{FF2B5EF4-FFF2-40B4-BE49-F238E27FC236}">
                  <a16:creationId xmlns:a16="http://schemas.microsoft.com/office/drawing/2014/main" id="{65EB2720-9AC9-4B75-A8E2-8AF6DC15CB6F}"/>
                </a:ext>
              </a:extLst>
            </p:cNvPr>
            <p:cNvSpPr txBox="1"/>
            <p:nvPr/>
          </p:nvSpPr>
          <p:spPr>
            <a:xfrm>
              <a:off x="6851096" y="5969478"/>
              <a:ext cx="698084" cy="421401"/>
            </a:xfrm>
            <a:prstGeom prst="rect">
              <a:avLst/>
            </a:prstGeom>
            <a:noFill/>
          </p:spPr>
          <p:txBody>
            <a:bodyPr wrap="none" lIns="179259" tIns="143407" rIns="179259" bIns="143407" rtlCol="0">
              <a:spAutoFit/>
            </a:bodyPr>
            <a:lstStyle/>
            <a:p>
              <a:pP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1000</a:t>
              </a:r>
            </a:p>
          </p:txBody>
        </p:sp>
        <p:cxnSp>
          <p:nvCxnSpPr>
            <p:cNvPr id="211" name="Straight Connector 210">
              <a:extLst>
                <a:ext uri="{FF2B5EF4-FFF2-40B4-BE49-F238E27FC236}">
                  <a16:creationId xmlns:a16="http://schemas.microsoft.com/office/drawing/2014/main" id="{DDD446F5-FB22-4F4A-AE54-86EA8ABCBA6A}"/>
                </a:ext>
              </a:extLst>
            </p:cNvPr>
            <p:cNvCxnSpPr/>
            <p:nvPr/>
          </p:nvCxnSpPr>
          <p:spPr>
            <a:xfrm flipH="1">
              <a:off x="7596978" y="6066556"/>
              <a:ext cx="1" cy="322909"/>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12" name="TextBox 211">
              <a:extLst>
                <a:ext uri="{FF2B5EF4-FFF2-40B4-BE49-F238E27FC236}">
                  <a16:creationId xmlns:a16="http://schemas.microsoft.com/office/drawing/2014/main" id="{A4E3A4A1-C55D-4A5A-A09A-EF2494C1D2E5}"/>
                </a:ext>
              </a:extLst>
            </p:cNvPr>
            <p:cNvSpPr txBox="1"/>
            <p:nvPr/>
          </p:nvSpPr>
          <p:spPr>
            <a:xfrm>
              <a:off x="7449603" y="5969478"/>
              <a:ext cx="698084" cy="421401"/>
            </a:xfrm>
            <a:prstGeom prst="rect">
              <a:avLst/>
            </a:prstGeom>
            <a:noFill/>
          </p:spPr>
          <p:txBody>
            <a:bodyPr wrap="none" lIns="179259" tIns="143407" rIns="179259" bIns="143407" rtlCol="0">
              <a:spAutoFit/>
            </a:bodyPr>
            <a:lstStyle/>
            <a:p>
              <a:pP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1200</a:t>
              </a:r>
            </a:p>
          </p:txBody>
        </p:sp>
        <p:cxnSp>
          <p:nvCxnSpPr>
            <p:cNvPr id="213" name="Straight Connector 212">
              <a:extLst>
                <a:ext uri="{FF2B5EF4-FFF2-40B4-BE49-F238E27FC236}">
                  <a16:creationId xmlns:a16="http://schemas.microsoft.com/office/drawing/2014/main" id="{9AB8EAF8-9129-48D4-85B6-235DDD5357A3}"/>
                </a:ext>
              </a:extLst>
            </p:cNvPr>
            <p:cNvCxnSpPr/>
            <p:nvPr/>
          </p:nvCxnSpPr>
          <p:spPr>
            <a:xfrm flipH="1">
              <a:off x="8195485" y="6066556"/>
              <a:ext cx="1" cy="322909"/>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14" name="TextBox 213">
              <a:extLst>
                <a:ext uri="{FF2B5EF4-FFF2-40B4-BE49-F238E27FC236}">
                  <a16:creationId xmlns:a16="http://schemas.microsoft.com/office/drawing/2014/main" id="{0671450C-EEAE-4F9D-B907-7FEF19D132E6}"/>
                </a:ext>
              </a:extLst>
            </p:cNvPr>
            <p:cNvSpPr txBox="1"/>
            <p:nvPr/>
          </p:nvSpPr>
          <p:spPr>
            <a:xfrm>
              <a:off x="8066997" y="5969478"/>
              <a:ext cx="698084" cy="421401"/>
            </a:xfrm>
            <a:prstGeom prst="rect">
              <a:avLst/>
            </a:prstGeom>
            <a:noFill/>
          </p:spPr>
          <p:txBody>
            <a:bodyPr wrap="none" lIns="179259" tIns="143407" rIns="179259" bIns="143407" rtlCol="0">
              <a:spAutoFit/>
            </a:bodyPr>
            <a:lstStyle/>
            <a:p>
              <a:pP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1500</a:t>
              </a:r>
            </a:p>
          </p:txBody>
        </p:sp>
        <p:cxnSp>
          <p:nvCxnSpPr>
            <p:cNvPr id="215" name="Straight Connector 214">
              <a:extLst>
                <a:ext uri="{FF2B5EF4-FFF2-40B4-BE49-F238E27FC236}">
                  <a16:creationId xmlns:a16="http://schemas.microsoft.com/office/drawing/2014/main" id="{E79648F5-17BA-4785-AC9D-F19AAD9FAFB5}"/>
                </a:ext>
              </a:extLst>
            </p:cNvPr>
            <p:cNvCxnSpPr/>
            <p:nvPr/>
          </p:nvCxnSpPr>
          <p:spPr>
            <a:xfrm flipH="1">
              <a:off x="8812879" y="6066556"/>
              <a:ext cx="1" cy="322909"/>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16" name="TextBox 215">
              <a:extLst>
                <a:ext uri="{FF2B5EF4-FFF2-40B4-BE49-F238E27FC236}">
                  <a16:creationId xmlns:a16="http://schemas.microsoft.com/office/drawing/2014/main" id="{AC5AC829-3E59-41F0-9313-C657A4266C06}"/>
                </a:ext>
              </a:extLst>
            </p:cNvPr>
            <p:cNvSpPr txBox="1"/>
            <p:nvPr/>
          </p:nvSpPr>
          <p:spPr>
            <a:xfrm>
              <a:off x="8665504" y="5969478"/>
              <a:ext cx="698084" cy="421401"/>
            </a:xfrm>
            <a:prstGeom prst="rect">
              <a:avLst/>
            </a:prstGeom>
            <a:noFill/>
          </p:spPr>
          <p:txBody>
            <a:bodyPr wrap="none" lIns="179259" tIns="143407" rIns="179259" bIns="143407" rtlCol="0">
              <a:spAutoFit/>
            </a:bodyPr>
            <a:lstStyle/>
            <a:p>
              <a:pP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2000</a:t>
              </a:r>
            </a:p>
          </p:txBody>
        </p:sp>
        <p:cxnSp>
          <p:nvCxnSpPr>
            <p:cNvPr id="217" name="Straight Connector 216">
              <a:extLst>
                <a:ext uri="{FF2B5EF4-FFF2-40B4-BE49-F238E27FC236}">
                  <a16:creationId xmlns:a16="http://schemas.microsoft.com/office/drawing/2014/main" id="{62EFFD7F-E86C-4373-AD25-FAE51BE8F084}"/>
                </a:ext>
              </a:extLst>
            </p:cNvPr>
            <p:cNvCxnSpPr/>
            <p:nvPr/>
          </p:nvCxnSpPr>
          <p:spPr>
            <a:xfrm flipH="1">
              <a:off x="9411386" y="6066556"/>
              <a:ext cx="1" cy="322909"/>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18" name="TextBox 217">
              <a:extLst>
                <a:ext uri="{FF2B5EF4-FFF2-40B4-BE49-F238E27FC236}">
                  <a16:creationId xmlns:a16="http://schemas.microsoft.com/office/drawing/2014/main" id="{5E393D57-6CD3-46CE-86CD-1C4DC0FAE251}"/>
                </a:ext>
              </a:extLst>
            </p:cNvPr>
            <p:cNvSpPr txBox="1"/>
            <p:nvPr/>
          </p:nvSpPr>
          <p:spPr>
            <a:xfrm>
              <a:off x="9295842" y="5969478"/>
              <a:ext cx="698084" cy="421401"/>
            </a:xfrm>
            <a:prstGeom prst="rect">
              <a:avLst/>
            </a:prstGeom>
            <a:noFill/>
          </p:spPr>
          <p:txBody>
            <a:bodyPr wrap="none" lIns="179259" tIns="143407" rIns="179259" bIns="143407" rtlCol="0">
              <a:spAutoFit/>
            </a:bodyPr>
            <a:lstStyle/>
            <a:p>
              <a:pP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3000</a:t>
              </a:r>
            </a:p>
          </p:txBody>
        </p:sp>
        <p:cxnSp>
          <p:nvCxnSpPr>
            <p:cNvPr id="219" name="Straight Connector 218">
              <a:extLst>
                <a:ext uri="{FF2B5EF4-FFF2-40B4-BE49-F238E27FC236}">
                  <a16:creationId xmlns:a16="http://schemas.microsoft.com/office/drawing/2014/main" id="{0391904A-33EB-4919-84AD-79DDD5748370}"/>
                </a:ext>
              </a:extLst>
            </p:cNvPr>
            <p:cNvCxnSpPr/>
            <p:nvPr/>
          </p:nvCxnSpPr>
          <p:spPr>
            <a:xfrm flipH="1">
              <a:off x="10041724" y="6066556"/>
              <a:ext cx="1" cy="322909"/>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20" name="TextBox 219">
              <a:extLst>
                <a:ext uri="{FF2B5EF4-FFF2-40B4-BE49-F238E27FC236}">
                  <a16:creationId xmlns:a16="http://schemas.microsoft.com/office/drawing/2014/main" id="{157BB428-67DE-4CA6-9306-72C82B4303AD}"/>
                </a:ext>
              </a:extLst>
            </p:cNvPr>
            <p:cNvSpPr txBox="1"/>
            <p:nvPr/>
          </p:nvSpPr>
          <p:spPr>
            <a:xfrm>
              <a:off x="9936419" y="5969478"/>
              <a:ext cx="698084" cy="421401"/>
            </a:xfrm>
            <a:prstGeom prst="rect">
              <a:avLst/>
            </a:prstGeom>
            <a:noFill/>
          </p:spPr>
          <p:txBody>
            <a:bodyPr wrap="none" lIns="179259" tIns="143407" rIns="179259" bIns="143407" rtlCol="0">
              <a:spAutoFit/>
            </a:bodyPr>
            <a:lstStyle/>
            <a:p>
              <a:pPr defTabSz="896214">
                <a:lnSpc>
                  <a:spcPct val="90000"/>
                </a:lnSpc>
                <a:spcAft>
                  <a:spcPts val="2353"/>
                </a:spcAft>
                <a:buClr>
                  <a:srgbClr val="A80000"/>
                </a:buClr>
                <a:defRPr/>
              </a:pPr>
              <a:r>
                <a:rPr lang="en-US" sz="1567" b="1" kern="0">
                  <a:solidFill>
                    <a:schemeClr val="accent2">
                      <a:lumMod val="75000"/>
                    </a:schemeClr>
                  </a:solidFill>
                  <a:latin typeface="Segoe UI" panose="020B0502040204020203" pitchFamily="34" charset="0"/>
                  <a:ea typeface="Segoe UI Black" panose="020B0A02040204020203" pitchFamily="34" charset="0"/>
                  <a:cs typeface="Segoe UI" panose="020B0502040204020203" pitchFamily="34" charset="0"/>
                </a:rPr>
                <a:t>6000</a:t>
              </a:r>
            </a:p>
          </p:txBody>
        </p:sp>
        <p:cxnSp>
          <p:nvCxnSpPr>
            <p:cNvPr id="221" name="Straight Connector 220">
              <a:extLst>
                <a:ext uri="{FF2B5EF4-FFF2-40B4-BE49-F238E27FC236}">
                  <a16:creationId xmlns:a16="http://schemas.microsoft.com/office/drawing/2014/main" id="{B165E3E3-3971-447E-80F2-6D53023B6DB5}"/>
                </a:ext>
              </a:extLst>
            </p:cNvPr>
            <p:cNvCxnSpPr/>
            <p:nvPr/>
          </p:nvCxnSpPr>
          <p:spPr>
            <a:xfrm flipH="1">
              <a:off x="10682301" y="6066556"/>
              <a:ext cx="1" cy="322909"/>
            </a:xfrm>
            <a:prstGeom prst="line">
              <a:avLst/>
            </a:prstGeom>
            <a:ln w="190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22" name="Group 221">
              <a:extLst>
                <a:ext uri="{FF2B5EF4-FFF2-40B4-BE49-F238E27FC236}">
                  <a16:creationId xmlns:a16="http://schemas.microsoft.com/office/drawing/2014/main" id="{DD6BCF58-B248-4F22-9EC8-450934BDD58D}"/>
                </a:ext>
              </a:extLst>
            </p:cNvPr>
            <p:cNvGrpSpPr/>
            <p:nvPr/>
          </p:nvGrpSpPr>
          <p:grpSpPr>
            <a:xfrm>
              <a:off x="3977495" y="3134941"/>
              <a:ext cx="6704806" cy="17939"/>
              <a:chOff x="3977495" y="3151417"/>
              <a:chExt cx="6704806" cy="17939"/>
            </a:xfrm>
          </p:grpSpPr>
          <p:cxnSp>
            <p:nvCxnSpPr>
              <p:cNvPr id="257" name="Straight Arrow Connector 256">
                <a:extLst>
                  <a:ext uri="{FF2B5EF4-FFF2-40B4-BE49-F238E27FC236}">
                    <a16:creationId xmlns:a16="http://schemas.microsoft.com/office/drawing/2014/main" id="{70CBB4F1-AB62-47F7-9DD5-8518E292B7E4}"/>
                  </a:ext>
                </a:extLst>
              </p:cNvPr>
              <p:cNvCxnSpPr/>
              <p:nvPr/>
            </p:nvCxnSpPr>
            <p:spPr>
              <a:xfrm flipV="1">
                <a:off x="3977495" y="3151417"/>
                <a:ext cx="6704806" cy="17939"/>
              </a:xfrm>
              <a:prstGeom prst="straightConnector1">
                <a:avLst/>
              </a:prstGeom>
              <a:ln w="28575">
                <a:solidFill>
                  <a:schemeClr val="accent3"/>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58" name="Straight Arrow Connector 257">
                <a:extLst>
                  <a:ext uri="{FF2B5EF4-FFF2-40B4-BE49-F238E27FC236}">
                    <a16:creationId xmlns:a16="http://schemas.microsoft.com/office/drawing/2014/main" id="{17B4DB07-791B-4F85-B04E-EA34C5478FD9}"/>
                  </a:ext>
                </a:extLst>
              </p:cNvPr>
              <p:cNvCxnSpPr/>
              <p:nvPr/>
            </p:nvCxnSpPr>
            <p:spPr>
              <a:xfrm flipV="1">
                <a:off x="9164715" y="3152637"/>
                <a:ext cx="1517586" cy="730"/>
              </a:xfrm>
              <a:prstGeom prst="straightConnector1">
                <a:avLst/>
              </a:prstGeom>
              <a:ln w="38100">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223" name="Group 222">
              <a:extLst>
                <a:ext uri="{FF2B5EF4-FFF2-40B4-BE49-F238E27FC236}">
                  <a16:creationId xmlns:a16="http://schemas.microsoft.com/office/drawing/2014/main" id="{AC2F2F24-C567-4AA8-8D4B-CA2AA4AA1CC3}"/>
                </a:ext>
              </a:extLst>
            </p:cNvPr>
            <p:cNvGrpSpPr/>
            <p:nvPr/>
          </p:nvGrpSpPr>
          <p:grpSpPr>
            <a:xfrm>
              <a:off x="3963397" y="5951540"/>
              <a:ext cx="6718904" cy="18117"/>
              <a:chOff x="3963397" y="5951540"/>
              <a:chExt cx="6718904" cy="18117"/>
            </a:xfrm>
          </p:grpSpPr>
          <p:cxnSp>
            <p:nvCxnSpPr>
              <p:cNvPr id="255" name="Straight Arrow Connector 254">
                <a:extLst>
                  <a:ext uri="{FF2B5EF4-FFF2-40B4-BE49-F238E27FC236}">
                    <a16:creationId xmlns:a16="http://schemas.microsoft.com/office/drawing/2014/main" id="{B250887E-6A0D-4BBB-8176-79931ED92BFD}"/>
                  </a:ext>
                </a:extLst>
              </p:cNvPr>
              <p:cNvCxnSpPr/>
              <p:nvPr/>
            </p:nvCxnSpPr>
            <p:spPr>
              <a:xfrm flipV="1">
                <a:off x="3977495" y="5951540"/>
                <a:ext cx="6704806" cy="17939"/>
              </a:xfrm>
              <a:prstGeom prst="straightConnector1">
                <a:avLst/>
              </a:prstGeom>
              <a:ln w="28575">
                <a:solidFill>
                  <a:srgbClr val="00B0F0"/>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56" name="Straight Arrow Connector 255">
                <a:extLst>
                  <a:ext uri="{FF2B5EF4-FFF2-40B4-BE49-F238E27FC236}">
                    <a16:creationId xmlns:a16="http://schemas.microsoft.com/office/drawing/2014/main" id="{914F197F-B95A-450A-BACC-2070A36D6083}"/>
                  </a:ext>
                </a:extLst>
              </p:cNvPr>
              <p:cNvCxnSpPr/>
              <p:nvPr/>
            </p:nvCxnSpPr>
            <p:spPr>
              <a:xfrm flipV="1">
                <a:off x="3963397" y="5964862"/>
                <a:ext cx="1679091" cy="4795"/>
              </a:xfrm>
              <a:prstGeom prst="straightConnector1">
                <a:avLst/>
              </a:prstGeom>
              <a:ln w="38100">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224" name="Group 223">
              <a:extLst>
                <a:ext uri="{FF2B5EF4-FFF2-40B4-BE49-F238E27FC236}">
                  <a16:creationId xmlns:a16="http://schemas.microsoft.com/office/drawing/2014/main" id="{451BEB17-318C-4D22-9288-DCE220389662}"/>
                </a:ext>
              </a:extLst>
            </p:cNvPr>
            <p:cNvGrpSpPr/>
            <p:nvPr/>
          </p:nvGrpSpPr>
          <p:grpSpPr>
            <a:xfrm>
              <a:off x="3977495" y="5671637"/>
              <a:ext cx="6704806" cy="19199"/>
              <a:chOff x="3977495" y="5667594"/>
              <a:chExt cx="6704806" cy="19199"/>
            </a:xfrm>
          </p:grpSpPr>
          <p:cxnSp>
            <p:nvCxnSpPr>
              <p:cNvPr id="253" name="Straight Arrow Connector 252">
                <a:extLst>
                  <a:ext uri="{FF2B5EF4-FFF2-40B4-BE49-F238E27FC236}">
                    <a16:creationId xmlns:a16="http://schemas.microsoft.com/office/drawing/2014/main" id="{0D2F0A8D-7B1B-46F0-A6E0-81467062984E}"/>
                  </a:ext>
                </a:extLst>
              </p:cNvPr>
              <p:cNvCxnSpPr/>
              <p:nvPr/>
            </p:nvCxnSpPr>
            <p:spPr>
              <a:xfrm flipV="1">
                <a:off x="3977495" y="5667594"/>
                <a:ext cx="6704806" cy="17939"/>
              </a:xfrm>
              <a:prstGeom prst="straightConnector1">
                <a:avLst/>
              </a:prstGeom>
              <a:ln w="28575">
                <a:solidFill>
                  <a:schemeClr val="accent3"/>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54" name="Straight Arrow Connector 253">
                <a:extLst>
                  <a:ext uri="{FF2B5EF4-FFF2-40B4-BE49-F238E27FC236}">
                    <a16:creationId xmlns:a16="http://schemas.microsoft.com/office/drawing/2014/main" id="{400BD731-0640-48F4-9E18-66104DBA72F9}"/>
                  </a:ext>
                </a:extLst>
              </p:cNvPr>
              <p:cNvCxnSpPr/>
              <p:nvPr/>
            </p:nvCxnSpPr>
            <p:spPr>
              <a:xfrm flipV="1">
                <a:off x="4410758" y="5681519"/>
                <a:ext cx="1706889" cy="5274"/>
              </a:xfrm>
              <a:prstGeom prst="straightConnector1">
                <a:avLst/>
              </a:prstGeom>
              <a:ln w="38100">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225" name="Group 224">
              <a:extLst>
                <a:ext uri="{FF2B5EF4-FFF2-40B4-BE49-F238E27FC236}">
                  <a16:creationId xmlns:a16="http://schemas.microsoft.com/office/drawing/2014/main" id="{BC275676-8353-4FEA-A02B-A0C0AC58412E}"/>
                </a:ext>
              </a:extLst>
            </p:cNvPr>
            <p:cNvGrpSpPr/>
            <p:nvPr/>
          </p:nvGrpSpPr>
          <p:grpSpPr>
            <a:xfrm>
              <a:off x="3977495" y="5387855"/>
              <a:ext cx="6704806" cy="17939"/>
              <a:chOff x="3977495" y="5414055"/>
              <a:chExt cx="6704806" cy="17939"/>
            </a:xfrm>
          </p:grpSpPr>
          <p:cxnSp>
            <p:nvCxnSpPr>
              <p:cNvPr id="251" name="Straight Arrow Connector 250">
                <a:extLst>
                  <a:ext uri="{FF2B5EF4-FFF2-40B4-BE49-F238E27FC236}">
                    <a16:creationId xmlns:a16="http://schemas.microsoft.com/office/drawing/2014/main" id="{20FD8A7A-A3A3-4175-A9FC-42443C3D96E4}"/>
                  </a:ext>
                </a:extLst>
              </p:cNvPr>
              <p:cNvCxnSpPr/>
              <p:nvPr/>
            </p:nvCxnSpPr>
            <p:spPr>
              <a:xfrm flipV="1">
                <a:off x="3977495" y="5414055"/>
                <a:ext cx="6704806" cy="17939"/>
              </a:xfrm>
              <a:prstGeom prst="straightConnector1">
                <a:avLst/>
              </a:prstGeom>
              <a:ln w="28575">
                <a:solidFill>
                  <a:schemeClr val="accent3"/>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52" name="Straight Arrow Connector 251">
                <a:extLst>
                  <a:ext uri="{FF2B5EF4-FFF2-40B4-BE49-F238E27FC236}">
                    <a16:creationId xmlns:a16="http://schemas.microsoft.com/office/drawing/2014/main" id="{BD651110-D901-4B06-8E12-0E791D40BD82}"/>
                  </a:ext>
                </a:extLst>
              </p:cNvPr>
              <p:cNvCxnSpPr/>
              <p:nvPr/>
            </p:nvCxnSpPr>
            <p:spPr>
              <a:xfrm flipV="1">
                <a:off x="4907305" y="5422647"/>
                <a:ext cx="1706889" cy="5274"/>
              </a:xfrm>
              <a:prstGeom prst="straightConnector1">
                <a:avLst/>
              </a:prstGeom>
              <a:ln w="38100">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226" name="Group 225">
              <a:extLst>
                <a:ext uri="{FF2B5EF4-FFF2-40B4-BE49-F238E27FC236}">
                  <a16:creationId xmlns:a16="http://schemas.microsoft.com/office/drawing/2014/main" id="{E9DD5694-CCF9-40DF-A815-3F2852FF6373}"/>
                </a:ext>
              </a:extLst>
            </p:cNvPr>
            <p:cNvGrpSpPr/>
            <p:nvPr/>
          </p:nvGrpSpPr>
          <p:grpSpPr>
            <a:xfrm>
              <a:off x="3977495" y="5107951"/>
              <a:ext cx="6704806" cy="17939"/>
              <a:chOff x="3977495" y="5121871"/>
              <a:chExt cx="6704806" cy="17939"/>
            </a:xfrm>
          </p:grpSpPr>
          <p:cxnSp>
            <p:nvCxnSpPr>
              <p:cNvPr id="249" name="Straight Arrow Connector 248">
                <a:extLst>
                  <a:ext uri="{FF2B5EF4-FFF2-40B4-BE49-F238E27FC236}">
                    <a16:creationId xmlns:a16="http://schemas.microsoft.com/office/drawing/2014/main" id="{955F26CF-6FC0-490E-A8EB-D5777FDC969A}"/>
                  </a:ext>
                </a:extLst>
              </p:cNvPr>
              <p:cNvCxnSpPr/>
              <p:nvPr/>
            </p:nvCxnSpPr>
            <p:spPr>
              <a:xfrm flipV="1">
                <a:off x="3977495" y="5121871"/>
                <a:ext cx="6704806" cy="17939"/>
              </a:xfrm>
              <a:prstGeom prst="straightConnector1">
                <a:avLst/>
              </a:prstGeom>
              <a:ln w="28575">
                <a:solidFill>
                  <a:schemeClr val="accent3"/>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50" name="Straight Arrow Connector 249">
                <a:extLst>
                  <a:ext uri="{FF2B5EF4-FFF2-40B4-BE49-F238E27FC236}">
                    <a16:creationId xmlns:a16="http://schemas.microsoft.com/office/drawing/2014/main" id="{98FE192D-D643-4A43-82AE-5B262AA2DD24}"/>
                  </a:ext>
                </a:extLst>
              </p:cNvPr>
              <p:cNvCxnSpPr/>
              <p:nvPr/>
            </p:nvCxnSpPr>
            <p:spPr>
              <a:xfrm flipV="1">
                <a:off x="5455937" y="5134438"/>
                <a:ext cx="1706889" cy="5274"/>
              </a:xfrm>
              <a:prstGeom prst="straightConnector1">
                <a:avLst/>
              </a:prstGeom>
              <a:ln w="38100">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227" name="Group 226">
              <a:extLst>
                <a:ext uri="{FF2B5EF4-FFF2-40B4-BE49-F238E27FC236}">
                  <a16:creationId xmlns:a16="http://schemas.microsoft.com/office/drawing/2014/main" id="{556A5E60-B47A-4CF1-8E2B-C567D75BDC6A}"/>
                </a:ext>
              </a:extLst>
            </p:cNvPr>
            <p:cNvGrpSpPr/>
            <p:nvPr/>
          </p:nvGrpSpPr>
          <p:grpSpPr>
            <a:xfrm>
              <a:off x="3977495" y="4826806"/>
              <a:ext cx="6704806" cy="17939"/>
              <a:chOff x="3977495" y="4817513"/>
              <a:chExt cx="6704806" cy="17939"/>
            </a:xfrm>
          </p:grpSpPr>
          <p:cxnSp>
            <p:nvCxnSpPr>
              <p:cNvPr id="247" name="Straight Arrow Connector 246">
                <a:extLst>
                  <a:ext uri="{FF2B5EF4-FFF2-40B4-BE49-F238E27FC236}">
                    <a16:creationId xmlns:a16="http://schemas.microsoft.com/office/drawing/2014/main" id="{DBE09974-40E2-4CC8-A6A7-B4C84783E7C0}"/>
                  </a:ext>
                </a:extLst>
              </p:cNvPr>
              <p:cNvCxnSpPr/>
              <p:nvPr/>
            </p:nvCxnSpPr>
            <p:spPr>
              <a:xfrm flipV="1">
                <a:off x="3977495" y="4817513"/>
                <a:ext cx="6704806" cy="17939"/>
              </a:xfrm>
              <a:prstGeom prst="straightConnector1">
                <a:avLst/>
              </a:prstGeom>
              <a:ln w="28575">
                <a:solidFill>
                  <a:schemeClr val="accent3"/>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48" name="Straight Arrow Connector 247">
                <a:extLst>
                  <a:ext uri="{FF2B5EF4-FFF2-40B4-BE49-F238E27FC236}">
                    <a16:creationId xmlns:a16="http://schemas.microsoft.com/office/drawing/2014/main" id="{AB934C23-B44F-4A43-9687-DF7DBD590240}"/>
                  </a:ext>
                </a:extLst>
              </p:cNvPr>
              <p:cNvCxnSpPr/>
              <p:nvPr/>
            </p:nvCxnSpPr>
            <p:spPr>
              <a:xfrm flipV="1">
                <a:off x="6028694" y="4828601"/>
                <a:ext cx="1706889" cy="5274"/>
              </a:xfrm>
              <a:prstGeom prst="straightConnector1">
                <a:avLst/>
              </a:prstGeom>
              <a:ln w="38100">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228" name="Group 227">
              <a:extLst>
                <a:ext uri="{FF2B5EF4-FFF2-40B4-BE49-F238E27FC236}">
                  <a16:creationId xmlns:a16="http://schemas.microsoft.com/office/drawing/2014/main" id="{08C33C56-8656-4BAF-8508-AAD06B0DBE02}"/>
                </a:ext>
              </a:extLst>
            </p:cNvPr>
            <p:cNvGrpSpPr/>
            <p:nvPr/>
          </p:nvGrpSpPr>
          <p:grpSpPr>
            <a:xfrm>
              <a:off x="3977495" y="4546902"/>
              <a:ext cx="6704806" cy="17939"/>
              <a:chOff x="3977495" y="4525329"/>
              <a:chExt cx="6704806" cy="17939"/>
            </a:xfrm>
          </p:grpSpPr>
          <p:cxnSp>
            <p:nvCxnSpPr>
              <p:cNvPr id="245" name="Straight Arrow Connector 244">
                <a:extLst>
                  <a:ext uri="{FF2B5EF4-FFF2-40B4-BE49-F238E27FC236}">
                    <a16:creationId xmlns:a16="http://schemas.microsoft.com/office/drawing/2014/main" id="{234090A9-19BF-463A-997E-9F19B4F61BF6}"/>
                  </a:ext>
                </a:extLst>
              </p:cNvPr>
              <p:cNvCxnSpPr/>
              <p:nvPr/>
            </p:nvCxnSpPr>
            <p:spPr>
              <a:xfrm flipV="1">
                <a:off x="3977495" y="4525329"/>
                <a:ext cx="6704806" cy="17939"/>
              </a:xfrm>
              <a:prstGeom prst="straightConnector1">
                <a:avLst/>
              </a:prstGeom>
              <a:ln w="28575">
                <a:solidFill>
                  <a:schemeClr val="accent3"/>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46" name="Straight Arrow Connector 245">
                <a:extLst>
                  <a:ext uri="{FF2B5EF4-FFF2-40B4-BE49-F238E27FC236}">
                    <a16:creationId xmlns:a16="http://schemas.microsoft.com/office/drawing/2014/main" id="{281B7C96-E707-44B9-B54D-409572A5EA88}"/>
                  </a:ext>
                </a:extLst>
              </p:cNvPr>
              <p:cNvCxnSpPr/>
              <p:nvPr/>
            </p:nvCxnSpPr>
            <p:spPr>
              <a:xfrm flipV="1">
                <a:off x="6719288" y="4530844"/>
                <a:ext cx="1706889" cy="5274"/>
              </a:xfrm>
              <a:prstGeom prst="straightConnector1">
                <a:avLst/>
              </a:prstGeom>
              <a:ln w="38100">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229" name="Group 228">
              <a:extLst>
                <a:ext uri="{FF2B5EF4-FFF2-40B4-BE49-F238E27FC236}">
                  <a16:creationId xmlns:a16="http://schemas.microsoft.com/office/drawing/2014/main" id="{68B2100D-840B-4DA7-8013-0DEF4F1A0942}"/>
                </a:ext>
              </a:extLst>
            </p:cNvPr>
            <p:cNvGrpSpPr/>
            <p:nvPr/>
          </p:nvGrpSpPr>
          <p:grpSpPr>
            <a:xfrm>
              <a:off x="3977495" y="4266998"/>
              <a:ext cx="6704806" cy="17939"/>
              <a:chOff x="3977495" y="4272077"/>
              <a:chExt cx="6704806" cy="17939"/>
            </a:xfrm>
          </p:grpSpPr>
          <p:cxnSp>
            <p:nvCxnSpPr>
              <p:cNvPr id="243" name="Straight Arrow Connector 242">
                <a:extLst>
                  <a:ext uri="{FF2B5EF4-FFF2-40B4-BE49-F238E27FC236}">
                    <a16:creationId xmlns:a16="http://schemas.microsoft.com/office/drawing/2014/main" id="{646FF497-F65B-42D1-ABA0-9C978AC76BAB}"/>
                  </a:ext>
                </a:extLst>
              </p:cNvPr>
              <p:cNvCxnSpPr/>
              <p:nvPr/>
            </p:nvCxnSpPr>
            <p:spPr>
              <a:xfrm flipV="1">
                <a:off x="3977495" y="4272077"/>
                <a:ext cx="6704806" cy="17939"/>
              </a:xfrm>
              <a:prstGeom prst="straightConnector1">
                <a:avLst/>
              </a:prstGeom>
              <a:ln w="28575">
                <a:solidFill>
                  <a:schemeClr val="accent3"/>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44" name="Straight Arrow Connector 243">
                <a:extLst>
                  <a:ext uri="{FF2B5EF4-FFF2-40B4-BE49-F238E27FC236}">
                    <a16:creationId xmlns:a16="http://schemas.microsoft.com/office/drawing/2014/main" id="{EEF7DF7A-6201-4098-8D97-CD75ED665C0D}"/>
                  </a:ext>
                </a:extLst>
              </p:cNvPr>
              <p:cNvCxnSpPr/>
              <p:nvPr/>
            </p:nvCxnSpPr>
            <p:spPr>
              <a:xfrm flipV="1">
                <a:off x="7333594" y="4276617"/>
                <a:ext cx="1706889" cy="5274"/>
              </a:xfrm>
              <a:prstGeom prst="straightConnector1">
                <a:avLst/>
              </a:prstGeom>
              <a:ln w="38100">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230" name="Group 229">
              <a:extLst>
                <a:ext uri="{FF2B5EF4-FFF2-40B4-BE49-F238E27FC236}">
                  <a16:creationId xmlns:a16="http://schemas.microsoft.com/office/drawing/2014/main" id="{6EFBEE23-FB37-4691-A5B6-DF64AFD068A1}"/>
                </a:ext>
              </a:extLst>
            </p:cNvPr>
            <p:cNvGrpSpPr/>
            <p:nvPr/>
          </p:nvGrpSpPr>
          <p:grpSpPr>
            <a:xfrm>
              <a:off x="3977495" y="3986502"/>
              <a:ext cx="6704806" cy="17939"/>
              <a:chOff x="3977495" y="3979893"/>
              <a:chExt cx="6704806" cy="17939"/>
            </a:xfrm>
          </p:grpSpPr>
          <p:cxnSp>
            <p:nvCxnSpPr>
              <p:cNvPr id="241" name="Straight Arrow Connector 240">
                <a:extLst>
                  <a:ext uri="{FF2B5EF4-FFF2-40B4-BE49-F238E27FC236}">
                    <a16:creationId xmlns:a16="http://schemas.microsoft.com/office/drawing/2014/main" id="{DCF47F63-19A0-46E1-84B7-B3907C2674BB}"/>
                  </a:ext>
                </a:extLst>
              </p:cNvPr>
              <p:cNvCxnSpPr/>
              <p:nvPr/>
            </p:nvCxnSpPr>
            <p:spPr>
              <a:xfrm flipV="1">
                <a:off x="3977495" y="3979893"/>
                <a:ext cx="6704806" cy="17939"/>
              </a:xfrm>
              <a:prstGeom prst="straightConnector1">
                <a:avLst/>
              </a:prstGeom>
              <a:ln w="28575">
                <a:solidFill>
                  <a:schemeClr val="accent3"/>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42" name="Straight Arrow Connector 241">
                <a:extLst>
                  <a:ext uri="{FF2B5EF4-FFF2-40B4-BE49-F238E27FC236}">
                    <a16:creationId xmlns:a16="http://schemas.microsoft.com/office/drawing/2014/main" id="{36711801-C154-46F8-949A-DD2706F8D762}"/>
                  </a:ext>
                </a:extLst>
              </p:cNvPr>
              <p:cNvCxnSpPr/>
              <p:nvPr/>
            </p:nvCxnSpPr>
            <p:spPr>
              <a:xfrm flipV="1">
                <a:off x="7775354" y="3985328"/>
                <a:ext cx="1706889" cy="5274"/>
              </a:xfrm>
              <a:prstGeom prst="straightConnector1">
                <a:avLst/>
              </a:prstGeom>
              <a:ln w="38100">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231" name="Group 230">
              <a:extLst>
                <a:ext uri="{FF2B5EF4-FFF2-40B4-BE49-F238E27FC236}">
                  <a16:creationId xmlns:a16="http://schemas.microsoft.com/office/drawing/2014/main" id="{5D1131BF-05F9-484E-86E1-86142D6BF189}"/>
                </a:ext>
              </a:extLst>
            </p:cNvPr>
            <p:cNvGrpSpPr/>
            <p:nvPr/>
          </p:nvGrpSpPr>
          <p:grpSpPr>
            <a:xfrm>
              <a:off x="3977495" y="3696636"/>
              <a:ext cx="6704806" cy="17939"/>
              <a:chOff x="3977495" y="3696853"/>
              <a:chExt cx="6704806" cy="17939"/>
            </a:xfrm>
          </p:grpSpPr>
          <p:cxnSp>
            <p:nvCxnSpPr>
              <p:cNvPr id="239" name="Straight Arrow Connector 238">
                <a:extLst>
                  <a:ext uri="{FF2B5EF4-FFF2-40B4-BE49-F238E27FC236}">
                    <a16:creationId xmlns:a16="http://schemas.microsoft.com/office/drawing/2014/main" id="{C7E27A42-6F49-47CB-AB89-529907D1451D}"/>
                  </a:ext>
                </a:extLst>
              </p:cNvPr>
              <p:cNvCxnSpPr/>
              <p:nvPr/>
            </p:nvCxnSpPr>
            <p:spPr>
              <a:xfrm flipV="1">
                <a:off x="3977495" y="3696853"/>
                <a:ext cx="6704806" cy="17939"/>
              </a:xfrm>
              <a:prstGeom prst="straightConnector1">
                <a:avLst/>
              </a:prstGeom>
              <a:ln w="28575">
                <a:solidFill>
                  <a:schemeClr val="accent3"/>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217BDD94-44D0-4C4C-9938-5425C31EAFD2}"/>
                  </a:ext>
                </a:extLst>
              </p:cNvPr>
              <p:cNvCxnSpPr/>
              <p:nvPr/>
            </p:nvCxnSpPr>
            <p:spPr>
              <a:xfrm flipV="1">
                <a:off x="8311271" y="3701287"/>
                <a:ext cx="1706889" cy="5274"/>
              </a:xfrm>
              <a:prstGeom prst="straightConnector1">
                <a:avLst/>
              </a:prstGeom>
              <a:ln w="38100">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232" name="Group 231">
              <a:extLst>
                <a:ext uri="{FF2B5EF4-FFF2-40B4-BE49-F238E27FC236}">
                  <a16:creationId xmlns:a16="http://schemas.microsoft.com/office/drawing/2014/main" id="{B37AFD16-97DE-4741-8929-6EF623247D3E}"/>
                </a:ext>
              </a:extLst>
            </p:cNvPr>
            <p:cNvGrpSpPr/>
            <p:nvPr/>
          </p:nvGrpSpPr>
          <p:grpSpPr>
            <a:xfrm>
              <a:off x="3977495" y="3416732"/>
              <a:ext cx="6704806" cy="17939"/>
              <a:chOff x="3977495" y="3443601"/>
              <a:chExt cx="6704806" cy="17939"/>
            </a:xfrm>
          </p:grpSpPr>
          <p:cxnSp>
            <p:nvCxnSpPr>
              <p:cNvPr id="237" name="Straight Arrow Connector 236">
                <a:extLst>
                  <a:ext uri="{FF2B5EF4-FFF2-40B4-BE49-F238E27FC236}">
                    <a16:creationId xmlns:a16="http://schemas.microsoft.com/office/drawing/2014/main" id="{046F3F35-C18E-4DC2-9D0A-FFB1BBB7BF50}"/>
                  </a:ext>
                </a:extLst>
              </p:cNvPr>
              <p:cNvCxnSpPr/>
              <p:nvPr/>
            </p:nvCxnSpPr>
            <p:spPr>
              <a:xfrm flipV="1">
                <a:off x="3977495" y="3443601"/>
                <a:ext cx="6704806" cy="17939"/>
              </a:xfrm>
              <a:prstGeom prst="straightConnector1">
                <a:avLst/>
              </a:prstGeom>
              <a:ln w="28575">
                <a:solidFill>
                  <a:schemeClr val="accent3"/>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38" name="Straight Arrow Connector 237">
                <a:extLst>
                  <a:ext uri="{FF2B5EF4-FFF2-40B4-BE49-F238E27FC236}">
                    <a16:creationId xmlns:a16="http://schemas.microsoft.com/office/drawing/2014/main" id="{C7431D0A-B63E-4591-97B5-945A6954C155}"/>
                  </a:ext>
                </a:extLst>
              </p:cNvPr>
              <p:cNvCxnSpPr/>
              <p:nvPr/>
            </p:nvCxnSpPr>
            <p:spPr>
              <a:xfrm flipV="1">
                <a:off x="8651440" y="3446845"/>
                <a:ext cx="1706889" cy="5274"/>
              </a:xfrm>
              <a:prstGeom prst="straightConnector1">
                <a:avLst/>
              </a:prstGeom>
              <a:ln w="38100">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cxnSp>
          <p:nvCxnSpPr>
            <p:cNvPr id="233" name="Straight Arrow Connector 232">
              <a:extLst>
                <a:ext uri="{FF2B5EF4-FFF2-40B4-BE49-F238E27FC236}">
                  <a16:creationId xmlns:a16="http://schemas.microsoft.com/office/drawing/2014/main" id="{5FD143DD-5D5D-418D-A0C5-BB37590B08D1}"/>
                </a:ext>
              </a:extLst>
            </p:cNvPr>
            <p:cNvCxnSpPr/>
            <p:nvPr/>
          </p:nvCxnSpPr>
          <p:spPr>
            <a:xfrm flipV="1">
              <a:off x="6986740" y="2675878"/>
              <a:ext cx="1472516" cy="12078"/>
            </a:xfrm>
            <a:prstGeom prst="straightConnector1">
              <a:avLst/>
            </a:prstGeom>
            <a:ln w="28575">
              <a:solidFill>
                <a:schemeClr val="accent3"/>
              </a:solidFill>
              <a:prstDash val="dash"/>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34" name="Straight Arrow Connector 233">
              <a:extLst>
                <a:ext uri="{FF2B5EF4-FFF2-40B4-BE49-F238E27FC236}">
                  <a16:creationId xmlns:a16="http://schemas.microsoft.com/office/drawing/2014/main" id="{D35C478E-AF28-4162-90D6-8918607A9722}"/>
                </a:ext>
              </a:extLst>
            </p:cNvPr>
            <p:cNvCxnSpPr/>
            <p:nvPr/>
          </p:nvCxnSpPr>
          <p:spPr>
            <a:xfrm flipV="1">
              <a:off x="6986740" y="2312729"/>
              <a:ext cx="1472516" cy="16048"/>
            </a:xfrm>
            <a:prstGeom prst="straightConnector1">
              <a:avLst/>
            </a:prstGeom>
            <a:ln w="38100">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35" name="TextBox 234">
              <a:extLst>
                <a:ext uri="{FF2B5EF4-FFF2-40B4-BE49-F238E27FC236}">
                  <a16:creationId xmlns:a16="http://schemas.microsoft.com/office/drawing/2014/main" id="{D9A26C0A-28ED-4C44-8B7E-02E6DC101547}"/>
                </a:ext>
              </a:extLst>
            </p:cNvPr>
            <p:cNvSpPr txBox="1"/>
            <p:nvPr/>
          </p:nvSpPr>
          <p:spPr>
            <a:xfrm>
              <a:off x="2771396" y="2126180"/>
              <a:ext cx="3068408" cy="467181"/>
            </a:xfrm>
            <a:prstGeom prst="rect">
              <a:avLst/>
            </a:prstGeom>
            <a:noFill/>
          </p:spPr>
          <p:txBody>
            <a:bodyPr wrap="none" lIns="179259" tIns="143407" rIns="179259" bIns="143407" rtlCol="0">
              <a:spAutoFit/>
            </a:bodyPr>
            <a:lstStyle/>
            <a:p>
              <a:pPr defTabSz="896214">
                <a:lnSpc>
                  <a:spcPct val="90000"/>
                </a:lnSpc>
                <a:spcAft>
                  <a:spcPts val="2353"/>
                </a:spcAft>
                <a:buClr>
                  <a:srgbClr val="A80000"/>
                </a:buClr>
                <a:defRPr/>
              </a:pPr>
              <a:r>
                <a:rPr lang="en-US" sz="1961" kern="0">
                  <a:solidFill>
                    <a:sysClr val="windowText" lastClr="000000"/>
                  </a:solidFill>
                  <a:latin typeface="Segoe UI" panose="020B0502040204020203" pitchFamily="34" charset="0"/>
                  <a:ea typeface="Segoe UI Black" panose="020B0A02040204020203" pitchFamily="34" charset="0"/>
                  <a:cs typeface="Segoe UI" panose="020B0502040204020203" pitchFamily="34" charset="0"/>
                </a:rPr>
                <a:t>Recommended starting point</a:t>
              </a:r>
            </a:p>
          </p:txBody>
        </p:sp>
        <p:sp>
          <p:nvSpPr>
            <p:cNvPr id="236" name="TextBox 235">
              <a:extLst>
                <a:ext uri="{FF2B5EF4-FFF2-40B4-BE49-F238E27FC236}">
                  <a16:creationId xmlns:a16="http://schemas.microsoft.com/office/drawing/2014/main" id="{F2F0F53B-1701-404E-B185-5FEB74188D4C}"/>
                </a:ext>
              </a:extLst>
            </p:cNvPr>
            <p:cNvSpPr txBox="1"/>
            <p:nvPr/>
          </p:nvSpPr>
          <p:spPr>
            <a:xfrm>
              <a:off x="2771396" y="2456609"/>
              <a:ext cx="3924508" cy="467181"/>
            </a:xfrm>
            <a:prstGeom prst="rect">
              <a:avLst/>
            </a:prstGeom>
            <a:noFill/>
          </p:spPr>
          <p:txBody>
            <a:bodyPr wrap="none" lIns="179259" tIns="143407" rIns="179259" bIns="143407" rtlCol="0">
              <a:spAutoFit/>
            </a:bodyPr>
            <a:lstStyle/>
            <a:p>
              <a:pPr defTabSz="896214">
                <a:lnSpc>
                  <a:spcPct val="90000"/>
                </a:lnSpc>
                <a:spcAft>
                  <a:spcPts val="2353"/>
                </a:spcAft>
                <a:buClr>
                  <a:srgbClr val="A80000"/>
                </a:buClr>
                <a:defRPr/>
              </a:pPr>
              <a:r>
                <a:rPr lang="en-US" sz="1961" kern="0">
                  <a:solidFill>
                    <a:sysClr val="windowText" lastClr="000000"/>
                  </a:solidFill>
                  <a:latin typeface="Segoe UI" panose="020B0502040204020203" pitchFamily="34" charset="0"/>
                  <a:ea typeface="Segoe UI Black" panose="020B0A02040204020203" pitchFamily="34" charset="0"/>
                  <a:cs typeface="Segoe UI" panose="020B0502040204020203" pitchFamily="34" charset="0"/>
                </a:rPr>
                <a:t>Flexibility to select any range of DWUs</a:t>
              </a:r>
            </a:p>
          </p:txBody>
        </p:sp>
      </p:grpSp>
    </p:spTree>
    <p:extLst>
      <p:ext uri="{BB962C8B-B14F-4D97-AF65-F5344CB8AC3E}">
        <p14:creationId xmlns:p14="http://schemas.microsoft.com/office/powerpoint/2010/main" val="4848363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CADE1-709D-4D38-B42A-B8361B4F37FA}"/>
              </a:ext>
            </a:extLst>
          </p:cNvPr>
          <p:cNvSpPr>
            <a:spLocks noGrp="1"/>
          </p:cNvSpPr>
          <p:nvPr>
            <p:ph type="title"/>
          </p:nvPr>
        </p:nvSpPr>
        <p:spPr>
          <a:xfrm>
            <a:off x="655638" y="320040"/>
            <a:ext cx="10880725" cy="461665"/>
          </a:xfrm>
        </p:spPr>
        <p:txBody>
          <a:bodyPr wrap="square" anchor="t">
            <a:normAutofit/>
          </a:bodyPr>
          <a:lstStyle/>
          <a:p>
            <a:r>
              <a:rPr lang="en-US" dirty="0"/>
              <a:t>Concurrency: Queries</a:t>
            </a:r>
          </a:p>
        </p:txBody>
      </p:sp>
      <p:grpSp>
        <p:nvGrpSpPr>
          <p:cNvPr id="3" name="Group 2">
            <a:extLst>
              <a:ext uri="{FF2B5EF4-FFF2-40B4-BE49-F238E27FC236}">
                <a16:creationId xmlns:a16="http://schemas.microsoft.com/office/drawing/2014/main" id="{9C5977AD-B146-4C23-AFC2-763936FD0496}"/>
              </a:ext>
            </a:extLst>
          </p:cNvPr>
          <p:cNvGrpSpPr/>
          <p:nvPr/>
        </p:nvGrpSpPr>
        <p:grpSpPr>
          <a:xfrm>
            <a:off x="1614561" y="1524377"/>
            <a:ext cx="959039" cy="4298470"/>
            <a:chOff x="1189092" y="1759920"/>
            <a:chExt cx="978408" cy="4385284"/>
          </a:xfrm>
          <a:solidFill>
            <a:schemeClr val="accent2"/>
          </a:solidFill>
        </p:grpSpPr>
        <p:sp>
          <p:nvSpPr>
            <p:cNvPr id="4" name="Right Arrow 5">
              <a:extLst>
                <a:ext uri="{FF2B5EF4-FFF2-40B4-BE49-F238E27FC236}">
                  <a16:creationId xmlns:a16="http://schemas.microsoft.com/office/drawing/2014/main" id="{9ACDCAAA-D0F1-4B1B-B01E-C53460656A80}"/>
                </a:ext>
              </a:extLst>
            </p:cNvPr>
            <p:cNvSpPr/>
            <p:nvPr/>
          </p:nvSpPr>
          <p:spPr bwMode="auto">
            <a:xfrm>
              <a:off x="1189092" y="1759920"/>
              <a:ext cx="978408" cy="640074"/>
            </a:xfrm>
            <a:prstGeom prst="rightArrow">
              <a:avLst>
                <a:gd name="adj1" fmla="val 100000"/>
                <a:gd name="adj2" fmla="val 50000"/>
              </a:avLst>
            </a:prstGeom>
            <a:grpFill/>
            <a:ln>
              <a:noFill/>
              <a:headEnd type="none" w="med" len="med"/>
              <a:tailEnd type="none" w="med" len="med"/>
            </a:ln>
            <a:effectLst>
              <a:outerShdw blurRad="76200" dist="12700" dir="8100000" sy="-23000" kx="800400" algn="br" rotWithShape="0">
                <a:prstClr val="black">
                  <a:alpha val="20000"/>
                </a:prstClr>
              </a:outerShdw>
            </a:effectLst>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r>
                <a:rPr lang="en-GB" sz="1961" kern="0">
                  <a:gradFill>
                    <a:gsLst>
                      <a:gs pos="5439">
                        <a:srgbClr val="F8F8F8"/>
                      </a:gs>
                      <a:gs pos="10000">
                        <a:srgbClr val="F8F8F8"/>
                      </a:gs>
                    </a:gsLst>
                    <a:lin ang="5400000" scaled="0"/>
                  </a:gradFill>
                </a:rPr>
                <a:t>QID</a:t>
              </a:r>
            </a:p>
          </p:txBody>
        </p:sp>
        <p:sp>
          <p:nvSpPr>
            <p:cNvPr id="5" name="Right Arrow 6">
              <a:extLst>
                <a:ext uri="{FF2B5EF4-FFF2-40B4-BE49-F238E27FC236}">
                  <a16:creationId xmlns:a16="http://schemas.microsoft.com/office/drawing/2014/main" id="{47B18B1F-38BF-48B9-85E9-171666D07CD5}"/>
                </a:ext>
              </a:extLst>
            </p:cNvPr>
            <p:cNvSpPr/>
            <p:nvPr/>
          </p:nvSpPr>
          <p:spPr bwMode="auto">
            <a:xfrm>
              <a:off x="1189092" y="2508962"/>
              <a:ext cx="978408" cy="640074"/>
            </a:xfrm>
            <a:prstGeom prst="rightArrow">
              <a:avLst>
                <a:gd name="adj1" fmla="val 100000"/>
                <a:gd name="adj2" fmla="val 50000"/>
              </a:avLst>
            </a:prstGeom>
            <a:grpFill/>
            <a:ln>
              <a:noFill/>
              <a:headEnd type="none" w="med" len="med"/>
              <a:tailEnd type="none" w="med" len="med"/>
            </a:ln>
            <a:effectLst>
              <a:outerShdw blurRad="76200" dist="12700" dir="8100000" sy="-23000" kx="800400" algn="br" rotWithShape="0">
                <a:prstClr val="black">
                  <a:alpha val="20000"/>
                </a:prstClr>
              </a:outerShdw>
            </a:effectLst>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r>
                <a:rPr lang="en-GB" sz="1961" kern="0">
                  <a:gradFill>
                    <a:gsLst>
                      <a:gs pos="5439">
                        <a:srgbClr val="F8F8F8"/>
                      </a:gs>
                      <a:gs pos="10000">
                        <a:srgbClr val="F8F8F8"/>
                      </a:gs>
                    </a:gsLst>
                    <a:lin ang="5400000" scaled="0"/>
                  </a:gradFill>
                </a:rPr>
                <a:t>QID</a:t>
              </a:r>
            </a:p>
          </p:txBody>
        </p:sp>
        <p:sp>
          <p:nvSpPr>
            <p:cNvPr id="6" name="Right Arrow 7">
              <a:extLst>
                <a:ext uri="{FF2B5EF4-FFF2-40B4-BE49-F238E27FC236}">
                  <a16:creationId xmlns:a16="http://schemas.microsoft.com/office/drawing/2014/main" id="{B0495945-E39A-4A7D-8253-E913378C4B93}"/>
                </a:ext>
              </a:extLst>
            </p:cNvPr>
            <p:cNvSpPr/>
            <p:nvPr/>
          </p:nvSpPr>
          <p:spPr bwMode="auto">
            <a:xfrm>
              <a:off x="1189092" y="3258004"/>
              <a:ext cx="978408" cy="640074"/>
            </a:xfrm>
            <a:prstGeom prst="rightArrow">
              <a:avLst>
                <a:gd name="adj1" fmla="val 100000"/>
                <a:gd name="adj2" fmla="val 50000"/>
              </a:avLst>
            </a:prstGeom>
            <a:grpFill/>
            <a:ln>
              <a:noFill/>
              <a:headEnd type="none" w="med" len="med"/>
              <a:tailEnd type="none" w="med" len="med"/>
            </a:ln>
            <a:effectLst>
              <a:outerShdw blurRad="76200" dist="12700" dir="8100000" sy="-23000" kx="800400" algn="br" rotWithShape="0">
                <a:prstClr val="black">
                  <a:alpha val="20000"/>
                </a:prstClr>
              </a:outerShdw>
            </a:effectLst>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r>
                <a:rPr lang="en-GB" sz="1961" kern="0">
                  <a:gradFill>
                    <a:gsLst>
                      <a:gs pos="5439">
                        <a:srgbClr val="F8F8F8"/>
                      </a:gs>
                      <a:gs pos="10000">
                        <a:srgbClr val="F8F8F8"/>
                      </a:gs>
                    </a:gsLst>
                    <a:lin ang="5400000" scaled="0"/>
                  </a:gradFill>
                </a:rPr>
                <a:t>QID</a:t>
              </a:r>
            </a:p>
          </p:txBody>
        </p:sp>
        <p:sp>
          <p:nvSpPr>
            <p:cNvPr id="7" name="Right Arrow 8">
              <a:extLst>
                <a:ext uri="{FF2B5EF4-FFF2-40B4-BE49-F238E27FC236}">
                  <a16:creationId xmlns:a16="http://schemas.microsoft.com/office/drawing/2014/main" id="{CA0B7DC4-FF22-4B4C-B956-847F2C37C9D2}"/>
                </a:ext>
              </a:extLst>
            </p:cNvPr>
            <p:cNvSpPr/>
            <p:nvPr/>
          </p:nvSpPr>
          <p:spPr bwMode="auto">
            <a:xfrm>
              <a:off x="1189092" y="4007046"/>
              <a:ext cx="978408" cy="640074"/>
            </a:xfrm>
            <a:prstGeom prst="rightArrow">
              <a:avLst>
                <a:gd name="adj1" fmla="val 100000"/>
                <a:gd name="adj2" fmla="val 50000"/>
              </a:avLst>
            </a:prstGeom>
            <a:grpFill/>
            <a:ln>
              <a:noFill/>
              <a:headEnd type="none" w="med" len="med"/>
              <a:tailEnd type="none" w="med" len="med"/>
            </a:ln>
            <a:effectLst>
              <a:outerShdw blurRad="76200" dist="12700" dir="8100000" sy="-23000" kx="800400" algn="br" rotWithShape="0">
                <a:prstClr val="black">
                  <a:alpha val="20000"/>
                </a:prstClr>
              </a:outerShdw>
            </a:effectLst>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r>
                <a:rPr lang="en-GB" sz="1961" kern="0">
                  <a:gradFill>
                    <a:gsLst>
                      <a:gs pos="5439">
                        <a:srgbClr val="F8F8F8"/>
                      </a:gs>
                      <a:gs pos="10000">
                        <a:srgbClr val="F8F8F8"/>
                      </a:gs>
                    </a:gsLst>
                    <a:lin ang="5400000" scaled="0"/>
                  </a:gradFill>
                </a:rPr>
                <a:t>QID</a:t>
              </a:r>
            </a:p>
          </p:txBody>
        </p:sp>
        <p:sp>
          <p:nvSpPr>
            <p:cNvPr id="8" name="Right Arrow 9">
              <a:extLst>
                <a:ext uri="{FF2B5EF4-FFF2-40B4-BE49-F238E27FC236}">
                  <a16:creationId xmlns:a16="http://schemas.microsoft.com/office/drawing/2014/main" id="{7194A04F-308B-40D6-8488-CBFAE6BFCACF}"/>
                </a:ext>
              </a:extLst>
            </p:cNvPr>
            <p:cNvSpPr/>
            <p:nvPr/>
          </p:nvSpPr>
          <p:spPr bwMode="auto">
            <a:xfrm>
              <a:off x="1189092" y="4756088"/>
              <a:ext cx="978408" cy="640074"/>
            </a:xfrm>
            <a:prstGeom prst="rightArrow">
              <a:avLst>
                <a:gd name="adj1" fmla="val 100000"/>
                <a:gd name="adj2" fmla="val 50000"/>
              </a:avLst>
            </a:prstGeom>
            <a:grpFill/>
            <a:ln>
              <a:noFill/>
              <a:headEnd type="none" w="med" len="med"/>
              <a:tailEnd type="none" w="med" len="med"/>
            </a:ln>
            <a:effectLst>
              <a:outerShdw blurRad="76200" dist="12700" dir="8100000" sy="-23000" kx="800400" algn="br" rotWithShape="0">
                <a:prstClr val="black">
                  <a:alpha val="20000"/>
                </a:prstClr>
              </a:outerShdw>
            </a:effectLst>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r>
                <a:rPr lang="en-GB" sz="1961" kern="0">
                  <a:gradFill>
                    <a:gsLst>
                      <a:gs pos="5439">
                        <a:srgbClr val="F8F8F8"/>
                      </a:gs>
                      <a:gs pos="10000">
                        <a:srgbClr val="F8F8F8"/>
                      </a:gs>
                    </a:gsLst>
                    <a:lin ang="5400000" scaled="0"/>
                  </a:gradFill>
                </a:rPr>
                <a:t>QID</a:t>
              </a:r>
            </a:p>
          </p:txBody>
        </p:sp>
        <p:sp>
          <p:nvSpPr>
            <p:cNvPr id="9" name="Right Arrow 10">
              <a:extLst>
                <a:ext uri="{FF2B5EF4-FFF2-40B4-BE49-F238E27FC236}">
                  <a16:creationId xmlns:a16="http://schemas.microsoft.com/office/drawing/2014/main" id="{09317354-4544-4092-B33C-CB4DF25FC4AE}"/>
                </a:ext>
              </a:extLst>
            </p:cNvPr>
            <p:cNvSpPr/>
            <p:nvPr/>
          </p:nvSpPr>
          <p:spPr bwMode="auto">
            <a:xfrm>
              <a:off x="1189092" y="5505130"/>
              <a:ext cx="978408" cy="640074"/>
            </a:xfrm>
            <a:prstGeom prst="rightArrow">
              <a:avLst>
                <a:gd name="adj1" fmla="val 100000"/>
                <a:gd name="adj2" fmla="val 50000"/>
              </a:avLst>
            </a:prstGeom>
            <a:grpFill/>
            <a:ln>
              <a:noFill/>
              <a:headEnd type="none" w="med" len="med"/>
              <a:tailEnd type="none" w="med" len="med"/>
            </a:ln>
            <a:effectLst>
              <a:outerShdw blurRad="76200" dist="12700" dir="8100000" sy="-23000" kx="800400" algn="br" rotWithShape="0">
                <a:prstClr val="black">
                  <a:alpha val="20000"/>
                </a:prstClr>
              </a:outerShdw>
            </a:effectLst>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r>
                <a:rPr lang="en-GB" sz="1961" kern="0">
                  <a:gradFill>
                    <a:gsLst>
                      <a:gs pos="5439">
                        <a:srgbClr val="F8F8F8"/>
                      </a:gs>
                      <a:gs pos="10000">
                        <a:srgbClr val="F8F8F8"/>
                      </a:gs>
                    </a:gsLst>
                    <a:lin ang="5400000" scaled="0"/>
                  </a:gradFill>
                </a:rPr>
                <a:t>QID</a:t>
              </a:r>
            </a:p>
          </p:txBody>
        </p:sp>
      </p:grpSp>
      <p:grpSp>
        <p:nvGrpSpPr>
          <p:cNvPr id="10" name="Group 9">
            <a:extLst>
              <a:ext uri="{FF2B5EF4-FFF2-40B4-BE49-F238E27FC236}">
                <a16:creationId xmlns:a16="http://schemas.microsoft.com/office/drawing/2014/main" id="{887DD072-6001-4AAD-BEB2-436077C179D6}"/>
              </a:ext>
            </a:extLst>
          </p:cNvPr>
          <p:cNvGrpSpPr/>
          <p:nvPr/>
        </p:nvGrpSpPr>
        <p:grpSpPr>
          <a:xfrm>
            <a:off x="2690106" y="1524377"/>
            <a:ext cx="8604365" cy="4298470"/>
            <a:chOff x="2377797" y="1608657"/>
            <a:chExt cx="8778145" cy="4385285"/>
          </a:xfrm>
        </p:grpSpPr>
        <p:sp>
          <p:nvSpPr>
            <p:cNvPr id="11" name="Flowchart: Extract 10">
              <a:extLst>
                <a:ext uri="{FF2B5EF4-FFF2-40B4-BE49-F238E27FC236}">
                  <a16:creationId xmlns:a16="http://schemas.microsoft.com/office/drawing/2014/main" id="{14E74DCE-F231-4136-8E53-03CE11FE7F51}"/>
                </a:ext>
              </a:extLst>
            </p:cNvPr>
            <p:cNvSpPr/>
            <p:nvPr/>
          </p:nvSpPr>
          <p:spPr bwMode="auto">
            <a:xfrm rot="5400000">
              <a:off x="4572323" y="-585869"/>
              <a:ext cx="4385285" cy="8774337"/>
            </a:xfrm>
            <a:prstGeom prst="flowChartExtract">
              <a:avLst/>
            </a:prstGeom>
            <a:ln>
              <a:noFill/>
              <a:headEnd type="none" w="med" len="med"/>
              <a:tailEnd type="none" w="med" len="med"/>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endParaRPr lang="en-GB" sz="1961" kern="0">
                <a:gradFill>
                  <a:gsLst>
                    <a:gs pos="5439">
                      <a:srgbClr val="F8F8F8"/>
                    </a:gs>
                    <a:gs pos="10000">
                      <a:srgbClr val="F8F8F8"/>
                    </a:gs>
                  </a:gsLst>
                  <a:lin ang="5400000" scaled="0"/>
                </a:gradFill>
              </a:endParaRPr>
            </a:p>
          </p:txBody>
        </p:sp>
        <p:sp>
          <p:nvSpPr>
            <p:cNvPr id="12" name="Rectangle 11">
              <a:extLst>
                <a:ext uri="{FF2B5EF4-FFF2-40B4-BE49-F238E27FC236}">
                  <a16:creationId xmlns:a16="http://schemas.microsoft.com/office/drawing/2014/main" id="{89D98469-E4EC-4EA8-B5EB-FC227DB93BB7}"/>
                </a:ext>
              </a:extLst>
            </p:cNvPr>
            <p:cNvSpPr/>
            <p:nvPr/>
          </p:nvSpPr>
          <p:spPr bwMode="auto">
            <a:xfrm>
              <a:off x="6675431" y="2424567"/>
              <a:ext cx="4480511" cy="2753464"/>
            </a:xfrm>
            <a:prstGeom prst="rect">
              <a:avLst/>
            </a:prstGeom>
            <a:solidFill>
              <a:srgbClr val="F8F8F8"/>
            </a:solidFill>
            <a:ln>
              <a:noFill/>
              <a:headEnd type="none" w="med" len="med"/>
              <a:tailEnd type="none" w="med" len="med"/>
            </a:ln>
            <a:effectLst>
              <a:outerShdw blurRad="76200" dist="12700" dir="2700000" sy="-23000" kx="-800400" algn="bl" rotWithShape="0">
                <a:prstClr val="black">
                  <a:alpha val="20000"/>
                </a:prstClr>
              </a:outerShdw>
            </a:effectLst>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r>
                <a:rPr lang="en-GB" sz="8626" kern="0" dirty="0">
                  <a:solidFill>
                    <a:schemeClr val="tx1"/>
                  </a:solidFill>
                  <a:latin typeface="+mj-lt"/>
                </a:rPr>
                <a:t>32</a:t>
              </a:r>
            </a:p>
            <a:p>
              <a:pPr algn="ctr" defTabSz="913927" fontAlgn="base">
                <a:spcBef>
                  <a:spcPct val="0"/>
                </a:spcBef>
                <a:spcAft>
                  <a:spcPct val="0"/>
                </a:spcAft>
                <a:defRPr/>
              </a:pPr>
              <a:r>
                <a:rPr lang="en-GB" sz="5293" kern="0" dirty="0">
                  <a:solidFill>
                    <a:schemeClr val="tx1"/>
                  </a:solidFill>
                  <a:latin typeface="+mj-lt"/>
                </a:rPr>
                <a:t>active queries</a:t>
              </a:r>
            </a:p>
            <a:p>
              <a:pPr algn="ctr" defTabSz="913927" fontAlgn="base">
                <a:spcBef>
                  <a:spcPct val="0"/>
                </a:spcBef>
                <a:spcAft>
                  <a:spcPct val="0"/>
                </a:spcAft>
                <a:defRPr/>
              </a:pPr>
              <a:r>
                <a:rPr lang="en-GB" sz="2745" kern="0" dirty="0">
                  <a:solidFill>
                    <a:schemeClr val="tx1"/>
                  </a:solidFill>
                  <a:latin typeface="+mj-lt"/>
                </a:rPr>
                <a:t>@DW1000c</a:t>
              </a:r>
            </a:p>
          </p:txBody>
        </p:sp>
      </p:grpSp>
      <p:sp>
        <p:nvSpPr>
          <p:cNvPr id="13" name="TextBox 12">
            <a:extLst>
              <a:ext uri="{FF2B5EF4-FFF2-40B4-BE49-F238E27FC236}">
                <a16:creationId xmlns:a16="http://schemas.microsoft.com/office/drawing/2014/main" id="{45348AE1-556E-4CAF-BAD6-9AD35D2D7E53}"/>
              </a:ext>
            </a:extLst>
          </p:cNvPr>
          <p:cNvSpPr txBox="1"/>
          <p:nvPr/>
        </p:nvSpPr>
        <p:spPr>
          <a:xfrm>
            <a:off x="2938821" y="2676847"/>
            <a:ext cx="3521538" cy="1886719"/>
          </a:xfrm>
          <a:prstGeom prst="rect">
            <a:avLst/>
          </a:prstGeom>
          <a:noFill/>
        </p:spPr>
        <p:txBody>
          <a:bodyPr wrap="none" lIns="179259" tIns="143407" rIns="179259" bIns="143407" rtlCol="0">
            <a:spAutoFit/>
          </a:bodyPr>
          <a:lstStyle/>
          <a:p>
            <a:pPr algn="ctr" defTabSz="896214">
              <a:lnSpc>
                <a:spcPct val="90000"/>
              </a:lnSpc>
              <a:spcAft>
                <a:spcPts val="588"/>
              </a:spcAft>
              <a:defRPr/>
            </a:pPr>
            <a:r>
              <a:rPr lang="en-GB" sz="7056" kern="0" dirty="0">
                <a:solidFill>
                  <a:schemeClr val="bg1"/>
                </a:solidFill>
                <a:latin typeface="+mj-lt"/>
              </a:rPr>
              <a:t>1024</a:t>
            </a:r>
            <a:r>
              <a:rPr lang="en-GB" sz="4312" kern="0" dirty="0">
                <a:solidFill>
                  <a:schemeClr val="bg1"/>
                </a:solidFill>
                <a:latin typeface="+mj-lt"/>
              </a:rPr>
              <a:t> </a:t>
            </a:r>
          </a:p>
          <a:p>
            <a:pPr algn="ctr" defTabSz="896214">
              <a:lnSpc>
                <a:spcPct val="90000"/>
              </a:lnSpc>
              <a:spcAft>
                <a:spcPts val="588"/>
              </a:spcAft>
              <a:defRPr/>
            </a:pPr>
            <a:r>
              <a:rPr lang="en-GB" sz="3920" kern="0" dirty="0">
                <a:solidFill>
                  <a:schemeClr val="bg1"/>
                </a:solidFill>
                <a:latin typeface="+mj-lt"/>
              </a:rPr>
              <a:t>open sessions</a:t>
            </a:r>
            <a:endParaRPr lang="en-GB" sz="4312" kern="0" dirty="0">
              <a:solidFill>
                <a:schemeClr val="bg1"/>
              </a:solidFill>
              <a:latin typeface="+mj-lt"/>
            </a:endParaRPr>
          </a:p>
        </p:txBody>
      </p:sp>
    </p:spTree>
    <p:extLst>
      <p:ext uri="{BB962C8B-B14F-4D97-AF65-F5344CB8AC3E}">
        <p14:creationId xmlns:p14="http://schemas.microsoft.com/office/powerpoint/2010/main" val="14091305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CADE1-709D-4D38-B42A-B8361B4F37FA}"/>
              </a:ext>
            </a:extLst>
          </p:cNvPr>
          <p:cNvSpPr>
            <a:spLocks noGrp="1"/>
          </p:cNvSpPr>
          <p:nvPr>
            <p:ph type="title"/>
          </p:nvPr>
        </p:nvSpPr>
        <p:spPr>
          <a:xfrm>
            <a:off x="655638" y="320040"/>
            <a:ext cx="10880725" cy="461665"/>
          </a:xfrm>
        </p:spPr>
        <p:txBody>
          <a:bodyPr wrap="square" anchor="t">
            <a:normAutofit/>
          </a:bodyPr>
          <a:lstStyle/>
          <a:p>
            <a:r>
              <a:rPr lang="en-US" dirty="0"/>
              <a:t>Data Loading</a:t>
            </a:r>
          </a:p>
        </p:txBody>
      </p:sp>
      <p:graphicFrame>
        <p:nvGraphicFramePr>
          <p:cNvPr id="3" name="Table 2">
            <a:extLst>
              <a:ext uri="{FF2B5EF4-FFF2-40B4-BE49-F238E27FC236}">
                <a16:creationId xmlns:a16="http://schemas.microsoft.com/office/drawing/2014/main" id="{4F9BFA2D-94AC-4DC1-B830-10C7B63587C3}"/>
              </a:ext>
            </a:extLst>
          </p:cNvPr>
          <p:cNvGraphicFramePr>
            <a:graphicFrameLocks noGrp="1"/>
          </p:cNvGraphicFramePr>
          <p:nvPr/>
        </p:nvGraphicFramePr>
        <p:xfrm>
          <a:off x="4674768" y="471250"/>
          <a:ext cx="7057462" cy="5990361"/>
        </p:xfrm>
        <a:graphic>
          <a:graphicData uri="http://schemas.openxmlformats.org/drawingml/2006/table">
            <a:tbl>
              <a:tblPr firstRow="1" bandRow="1">
                <a:tableStyleId>{B301B821-A1FF-4177-AEE7-76D212191A09}</a:tableStyleId>
              </a:tblPr>
              <a:tblGrid>
                <a:gridCol w="1764366">
                  <a:extLst>
                    <a:ext uri="{9D8B030D-6E8A-4147-A177-3AD203B41FA5}">
                      <a16:colId xmlns:a16="http://schemas.microsoft.com/office/drawing/2014/main" val="20000"/>
                    </a:ext>
                  </a:extLst>
                </a:gridCol>
                <a:gridCol w="2646548">
                  <a:extLst>
                    <a:ext uri="{9D8B030D-6E8A-4147-A177-3AD203B41FA5}">
                      <a16:colId xmlns:a16="http://schemas.microsoft.com/office/drawing/2014/main" val="20001"/>
                    </a:ext>
                  </a:extLst>
                </a:gridCol>
                <a:gridCol w="2646548">
                  <a:extLst>
                    <a:ext uri="{9D8B030D-6E8A-4147-A177-3AD203B41FA5}">
                      <a16:colId xmlns:a16="http://schemas.microsoft.com/office/drawing/2014/main" val="1074624222"/>
                    </a:ext>
                  </a:extLst>
                </a:gridCol>
              </a:tblGrid>
              <a:tr h="908985">
                <a:tc>
                  <a:txBody>
                    <a:bodyPr/>
                    <a:lstStyle/>
                    <a:p>
                      <a:pPr algn="ctr"/>
                      <a:r>
                        <a:rPr lang="en-US" sz="2400"/>
                        <a:t>DWU</a:t>
                      </a:r>
                      <a:endParaRPr lang="en-US" sz="2400" b="0">
                        <a:solidFill>
                          <a:schemeClr val="bg1"/>
                        </a:solidFill>
                        <a:latin typeface="+mn-lt"/>
                      </a:endParaRPr>
                    </a:p>
                  </a:txBody>
                  <a:tcPr marL="89630" marR="89630" marT="0" marB="0" anchor="ctr"/>
                </a:tc>
                <a:tc>
                  <a:txBody>
                    <a:bodyPr/>
                    <a:lstStyle/>
                    <a:p>
                      <a:pPr algn="ctr"/>
                      <a:r>
                        <a:rPr lang="en-US" sz="2400" dirty="0"/>
                        <a:t>Max</a:t>
                      </a:r>
                      <a:r>
                        <a:rPr lang="en-US" sz="2400" baseline="0" dirty="0"/>
                        <a:t> </a:t>
                      </a:r>
                      <a:r>
                        <a:rPr lang="en-US" sz="2400" dirty="0"/>
                        <a:t>External Readers</a:t>
                      </a:r>
                      <a:endParaRPr lang="en-US" sz="2400" b="0" dirty="0">
                        <a:solidFill>
                          <a:schemeClr val="bg1"/>
                        </a:solidFill>
                        <a:latin typeface="+mn-lt"/>
                      </a:endParaRPr>
                    </a:p>
                  </a:txBody>
                  <a:tcPr marL="89630" marR="89630" marT="0" marB="0" anchor="ctr"/>
                </a:tc>
                <a:tc>
                  <a:txBody>
                    <a:bodyPr/>
                    <a:lstStyle/>
                    <a:p>
                      <a:pPr algn="ctr"/>
                      <a:r>
                        <a:rPr lang="en-US" sz="2400" b="1" baseline="0">
                          <a:solidFill>
                            <a:schemeClr val="bg1"/>
                          </a:solidFill>
                          <a:latin typeface="+mn-lt"/>
                        </a:rPr>
                        <a:t>Max Writers</a:t>
                      </a:r>
                      <a:endParaRPr lang="en-US" sz="2400" b="1">
                        <a:solidFill>
                          <a:schemeClr val="bg1"/>
                        </a:solidFill>
                        <a:latin typeface="+mn-lt"/>
                      </a:endParaRPr>
                    </a:p>
                  </a:txBody>
                  <a:tcPr marL="89630" marR="89630" marT="0" marB="0" anchor="ctr"/>
                </a:tc>
                <a:extLst>
                  <a:ext uri="{0D108BD9-81ED-4DB2-BD59-A6C34878D82A}">
                    <a16:rowId xmlns:a16="http://schemas.microsoft.com/office/drawing/2014/main" val="10000"/>
                  </a:ext>
                </a:extLst>
              </a:tr>
              <a:tr h="423448">
                <a:tc>
                  <a:txBody>
                    <a:bodyPr/>
                    <a:lstStyle/>
                    <a:p>
                      <a:pPr algn="ctr"/>
                      <a:r>
                        <a:rPr lang="en-US" sz="2000">
                          <a:solidFill>
                            <a:schemeClr val="tx1"/>
                          </a:solidFill>
                        </a:rPr>
                        <a:t>DW500c</a:t>
                      </a:r>
                    </a:p>
                  </a:txBody>
                  <a:tcPr marL="89630" marR="89630" marT="0" marB="0" anchor="ctr"/>
                </a:tc>
                <a:tc>
                  <a:txBody>
                    <a:bodyPr/>
                    <a:lstStyle/>
                    <a:p>
                      <a:pPr algn="ctr"/>
                      <a:r>
                        <a:rPr lang="en-US" sz="2000">
                          <a:solidFill>
                            <a:schemeClr val="tx1"/>
                          </a:solidFill>
                        </a:rPr>
                        <a:t>8</a:t>
                      </a:r>
                    </a:p>
                  </a:txBody>
                  <a:tcPr marL="89630" marR="89630" marT="0" marB="0" anchor="ctr"/>
                </a:tc>
                <a:tc>
                  <a:txBody>
                    <a:bodyPr/>
                    <a:lstStyle/>
                    <a:p>
                      <a:pPr algn="ctr"/>
                      <a:r>
                        <a:rPr lang="en-US" sz="2000">
                          <a:solidFill>
                            <a:schemeClr val="tx1"/>
                          </a:solidFill>
                        </a:rPr>
                        <a:t>60</a:t>
                      </a:r>
                    </a:p>
                  </a:txBody>
                  <a:tcPr marL="89630" marR="89630" marT="0" marB="0" anchor="ctr"/>
                </a:tc>
                <a:extLst>
                  <a:ext uri="{0D108BD9-81ED-4DB2-BD59-A6C34878D82A}">
                    <a16:rowId xmlns:a16="http://schemas.microsoft.com/office/drawing/2014/main" val="10001"/>
                  </a:ext>
                </a:extLst>
              </a:tr>
              <a:tr h="423448">
                <a:tc>
                  <a:txBody>
                    <a:bodyPr/>
                    <a:lstStyle/>
                    <a:p>
                      <a:pPr algn="ctr"/>
                      <a:r>
                        <a:rPr lang="en-US" sz="2000">
                          <a:solidFill>
                            <a:schemeClr val="tx1"/>
                          </a:solidFill>
                        </a:rPr>
                        <a:t>DW1000c</a:t>
                      </a:r>
                    </a:p>
                  </a:txBody>
                  <a:tcPr marL="89630" marR="89630" marT="0" marB="0" anchor="ctr"/>
                </a:tc>
                <a:tc>
                  <a:txBody>
                    <a:bodyPr/>
                    <a:lstStyle/>
                    <a:p>
                      <a:pPr algn="ctr"/>
                      <a:r>
                        <a:rPr lang="en-US" sz="2000">
                          <a:solidFill>
                            <a:schemeClr val="tx1"/>
                          </a:solidFill>
                        </a:rPr>
                        <a:t>16</a:t>
                      </a:r>
                    </a:p>
                  </a:txBody>
                  <a:tcPr marL="89630" marR="89630" marT="0" marB="0" anchor="ctr"/>
                </a:tc>
                <a:tc>
                  <a:txBody>
                    <a:bodyPr/>
                    <a:lstStyle/>
                    <a:p>
                      <a:pPr algn="ctr"/>
                      <a:r>
                        <a:rPr lang="en-US" sz="2000">
                          <a:solidFill>
                            <a:schemeClr val="tx1"/>
                          </a:solidFill>
                        </a:rPr>
                        <a:t>60</a:t>
                      </a:r>
                    </a:p>
                  </a:txBody>
                  <a:tcPr marL="89630" marR="89630" marT="0" marB="0" anchor="ctr"/>
                </a:tc>
                <a:extLst>
                  <a:ext uri="{0D108BD9-81ED-4DB2-BD59-A6C34878D82A}">
                    <a16:rowId xmlns:a16="http://schemas.microsoft.com/office/drawing/2014/main" val="10002"/>
                  </a:ext>
                </a:extLst>
              </a:tr>
              <a:tr h="423448">
                <a:tc>
                  <a:txBody>
                    <a:bodyPr/>
                    <a:lstStyle/>
                    <a:p>
                      <a:pPr algn="ctr"/>
                      <a:r>
                        <a:rPr lang="en-US" sz="2000">
                          <a:solidFill>
                            <a:schemeClr val="tx1"/>
                          </a:solidFill>
                        </a:rPr>
                        <a:t>DW1500c</a:t>
                      </a:r>
                    </a:p>
                  </a:txBody>
                  <a:tcPr marL="89630" marR="89630" marT="0" marB="0" anchor="ctr"/>
                </a:tc>
                <a:tc>
                  <a:txBody>
                    <a:bodyPr/>
                    <a:lstStyle/>
                    <a:p>
                      <a:pPr algn="ctr"/>
                      <a:r>
                        <a:rPr lang="en-US" sz="2000">
                          <a:solidFill>
                            <a:schemeClr val="tx1"/>
                          </a:solidFill>
                        </a:rPr>
                        <a:t>24</a:t>
                      </a:r>
                    </a:p>
                  </a:txBody>
                  <a:tcPr marL="89630" marR="89630" marT="0" marB="0" anchor="ctr"/>
                </a:tc>
                <a:tc>
                  <a:txBody>
                    <a:bodyPr/>
                    <a:lstStyle/>
                    <a:p>
                      <a:pPr algn="ctr"/>
                      <a:r>
                        <a:rPr lang="en-US" sz="2000">
                          <a:solidFill>
                            <a:schemeClr val="tx1"/>
                          </a:solidFill>
                        </a:rPr>
                        <a:t>60</a:t>
                      </a:r>
                    </a:p>
                  </a:txBody>
                  <a:tcPr marL="89630" marR="89630" marT="0" marB="0" anchor="ctr"/>
                </a:tc>
                <a:extLst>
                  <a:ext uri="{0D108BD9-81ED-4DB2-BD59-A6C34878D82A}">
                    <a16:rowId xmlns:a16="http://schemas.microsoft.com/office/drawing/2014/main" val="10003"/>
                  </a:ext>
                </a:extLst>
              </a:tr>
              <a:tr h="423448">
                <a:tc>
                  <a:txBody>
                    <a:bodyPr/>
                    <a:lstStyle/>
                    <a:p>
                      <a:pPr algn="ctr"/>
                      <a:r>
                        <a:rPr lang="en-US" sz="2000">
                          <a:solidFill>
                            <a:schemeClr val="tx1"/>
                          </a:solidFill>
                        </a:rPr>
                        <a:t>DW2000c</a:t>
                      </a:r>
                    </a:p>
                  </a:txBody>
                  <a:tcPr marL="89630" marR="89630" marT="0" marB="0" anchor="ctr"/>
                </a:tc>
                <a:tc>
                  <a:txBody>
                    <a:bodyPr/>
                    <a:lstStyle/>
                    <a:p>
                      <a:pPr algn="ctr"/>
                      <a:r>
                        <a:rPr lang="en-US" sz="2000">
                          <a:solidFill>
                            <a:schemeClr val="tx1"/>
                          </a:solidFill>
                        </a:rPr>
                        <a:t>32</a:t>
                      </a:r>
                    </a:p>
                  </a:txBody>
                  <a:tcPr marL="89630" marR="89630" marT="0" marB="0" anchor="ctr"/>
                </a:tc>
                <a:tc>
                  <a:txBody>
                    <a:bodyPr/>
                    <a:lstStyle/>
                    <a:p>
                      <a:pPr algn="ctr"/>
                      <a:r>
                        <a:rPr lang="en-US" sz="2000">
                          <a:solidFill>
                            <a:schemeClr val="tx1"/>
                          </a:solidFill>
                        </a:rPr>
                        <a:t>60</a:t>
                      </a:r>
                    </a:p>
                  </a:txBody>
                  <a:tcPr marL="89630" marR="89630" marT="0" marB="0" anchor="ctr"/>
                </a:tc>
                <a:extLst>
                  <a:ext uri="{0D108BD9-81ED-4DB2-BD59-A6C34878D82A}">
                    <a16:rowId xmlns:a16="http://schemas.microsoft.com/office/drawing/2014/main" val="10004"/>
                  </a:ext>
                </a:extLst>
              </a:tr>
              <a:tr h="423448">
                <a:tc>
                  <a:txBody>
                    <a:bodyPr/>
                    <a:lstStyle/>
                    <a:p>
                      <a:pPr algn="ctr"/>
                      <a:r>
                        <a:rPr lang="en-US" sz="2000">
                          <a:solidFill>
                            <a:schemeClr val="tx1"/>
                          </a:solidFill>
                        </a:rPr>
                        <a:t>DW2500c</a:t>
                      </a:r>
                    </a:p>
                  </a:txBody>
                  <a:tcPr marL="89630" marR="89630" marT="0" marB="0" anchor="ctr"/>
                </a:tc>
                <a:tc>
                  <a:txBody>
                    <a:bodyPr/>
                    <a:lstStyle/>
                    <a:p>
                      <a:pPr algn="ctr"/>
                      <a:r>
                        <a:rPr lang="en-US" sz="2000">
                          <a:solidFill>
                            <a:schemeClr val="tx1"/>
                          </a:solidFill>
                        </a:rPr>
                        <a:t>40</a:t>
                      </a:r>
                    </a:p>
                  </a:txBody>
                  <a:tcPr marL="89630" marR="89630" marT="0" marB="0" anchor="ctr"/>
                </a:tc>
                <a:tc>
                  <a:txBody>
                    <a:bodyPr/>
                    <a:lstStyle/>
                    <a:p>
                      <a:pPr algn="ctr"/>
                      <a:r>
                        <a:rPr lang="en-US" sz="2000">
                          <a:solidFill>
                            <a:schemeClr val="tx1"/>
                          </a:solidFill>
                        </a:rPr>
                        <a:t>60</a:t>
                      </a:r>
                    </a:p>
                  </a:txBody>
                  <a:tcPr marL="89630" marR="89630" marT="0" marB="0" anchor="ctr"/>
                </a:tc>
                <a:extLst>
                  <a:ext uri="{0D108BD9-81ED-4DB2-BD59-A6C34878D82A}">
                    <a16:rowId xmlns:a16="http://schemas.microsoft.com/office/drawing/2014/main" val="10005"/>
                  </a:ext>
                </a:extLst>
              </a:tr>
              <a:tr h="423448">
                <a:tc>
                  <a:txBody>
                    <a:bodyPr/>
                    <a:lstStyle/>
                    <a:p>
                      <a:pPr algn="ctr"/>
                      <a:r>
                        <a:rPr lang="en-US" sz="2000">
                          <a:solidFill>
                            <a:schemeClr val="tx1"/>
                          </a:solidFill>
                        </a:rPr>
                        <a:t>DW3000c</a:t>
                      </a:r>
                    </a:p>
                  </a:txBody>
                  <a:tcPr marL="89630" marR="89630" marT="0" marB="0" anchor="ctr"/>
                </a:tc>
                <a:tc>
                  <a:txBody>
                    <a:bodyPr/>
                    <a:lstStyle/>
                    <a:p>
                      <a:pPr algn="ctr"/>
                      <a:r>
                        <a:rPr lang="en-US" sz="2000">
                          <a:solidFill>
                            <a:schemeClr val="tx1"/>
                          </a:solidFill>
                        </a:rPr>
                        <a:t>48</a:t>
                      </a:r>
                    </a:p>
                  </a:txBody>
                  <a:tcPr marL="89630" marR="89630" marT="0" marB="0" anchor="ctr"/>
                </a:tc>
                <a:tc>
                  <a:txBody>
                    <a:bodyPr/>
                    <a:lstStyle/>
                    <a:p>
                      <a:pPr algn="ctr"/>
                      <a:r>
                        <a:rPr lang="en-US" sz="2000">
                          <a:solidFill>
                            <a:schemeClr val="tx1"/>
                          </a:solidFill>
                        </a:rPr>
                        <a:t>60</a:t>
                      </a:r>
                    </a:p>
                  </a:txBody>
                  <a:tcPr marL="89630" marR="89630" marT="0" marB="0" anchor="ctr"/>
                </a:tc>
                <a:extLst>
                  <a:ext uri="{0D108BD9-81ED-4DB2-BD59-A6C34878D82A}">
                    <a16:rowId xmlns:a16="http://schemas.microsoft.com/office/drawing/2014/main" val="10006"/>
                  </a:ext>
                </a:extLst>
              </a:tr>
              <a:tr h="423448">
                <a:tc>
                  <a:txBody>
                    <a:bodyPr/>
                    <a:lstStyle/>
                    <a:p>
                      <a:pPr algn="ctr"/>
                      <a:r>
                        <a:rPr lang="en-US" sz="2000">
                          <a:solidFill>
                            <a:schemeClr val="tx1"/>
                          </a:solidFill>
                        </a:rPr>
                        <a:t>DW5000c</a:t>
                      </a:r>
                    </a:p>
                  </a:txBody>
                  <a:tcPr marL="89630" marR="89630" marT="0" marB="0" anchor="ctr"/>
                </a:tc>
                <a:tc>
                  <a:txBody>
                    <a:bodyPr/>
                    <a:lstStyle/>
                    <a:p>
                      <a:pPr algn="ctr"/>
                      <a:r>
                        <a:rPr lang="en-US" sz="2000">
                          <a:solidFill>
                            <a:schemeClr val="tx1"/>
                          </a:solidFill>
                        </a:rPr>
                        <a:t>80</a:t>
                      </a:r>
                    </a:p>
                  </a:txBody>
                  <a:tcPr marL="89630" marR="89630" marT="0" marB="0" anchor="ctr"/>
                </a:tc>
                <a:tc>
                  <a:txBody>
                    <a:bodyPr/>
                    <a:lstStyle/>
                    <a:p>
                      <a:pPr algn="ctr"/>
                      <a:r>
                        <a:rPr lang="en-US" sz="2000">
                          <a:solidFill>
                            <a:schemeClr val="tx1"/>
                          </a:solidFill>
                        </a:rPr>
                        <a:t>60</a:t>
                      </a:r>
                    </a:p>
                  </a:txBody>
                  <a:tcPr marL="89630" marR="89630" marT="0" marB="0" anchor="ctr"/>
                </a:tc>
                <a:extLst>
                  <a:ext uri="{0D108BD9-81ED-4DB2-BD59-A6C34878D82A}">
                    <a16:rowId xmlns:a16="http://schemas.microsoft.com/office/drawing/2014/main" val="10007"/>
                  </a:ext>
                </a:extLst>
              </a:tr>
              <a:tr h="423448">
                <a:tc>
                  <a:txBody>
                    <a:bodyPr/>
                    <a:lstStyle/>
                    <a:p>
                      <a:pPr algn="ctr"/>
                      <a:r>
                        <a:rPr lang="en-US" sz="2000">
                          <a:solidFill>
                            <a:schemeClr val="tx1"/>
                          </a:solidFill>
                        </a:rPr>
                        <a:t>DW6000c</a:t>
                      </a:r>
                    </a:p>
                  </a:txBody>
                  <a:tcPr marL="89630" marR="89630" marT="0" marB="0" anchor="ctr"/>
                </a:tc>
                <a:tc>
                  <a:txBody>
                    <a:bodyPr/>
                    <a:lstStyle/>
                    <a:p>
                      <a:pPr algn="ctr"/>
                      <a:r>
                        <a:rPr lang="en-US" sz="2000">
                          <a:solidFill>
                            <a:schemeClr val="tx1"/>
                          </a:solidFill>
                        </a:rPr>
                        <a:t>96</a:t>
                      </a:r>
                    </a:p>
                  </a:txBody>
                  <a:tcPr marL="89630" marR="89630" marT="0" marB="0" anchor="ctr"/>
                </a:tc>
                <a:tc>
                  <a:txBody>
                    <a:bodyPr/>
                    <a:lstStyle/>
                    <a:p>
                      <a:pPr algn="ctr"/>
                      <a:r>
                        <a:rPr lang="en-US" sz="2000">
                          <a:solidFill>
                            <a:schemeClr val="tx1"/>
                          </a:solidFill>
                        </a:rPr>
                        <a:t>60</a:t>
                      </a:r>
                    </a:p>
                  </a:txBody>
                  <a:tcPr marL="89630" marR="89630" marT="0" marB="0" anchor="ctr"/>
                </a:tc>
                <a:extLst>
                  <a:ext uri="{0D108BD9-81ED-4DB2-BD59-A6C34878D82A}">
                    <a16:rowId xmlns:a16="http://schemas.microsoft.com/office/drawing/2014/main" val="1576237275"/>
                  </a:ext>
                </a:extLst>
              </a:tr>
              <a:tr h="423448">
                <a:tc>
                  <a:txBody>
                    <a:bodyPr/>
                    <a:lstStyle/>
                    <a:p>
                      <a:pPr algn="ctr"/>
                      <a:r>
                        <a:rPr lang="en-US" sz="2000">
                          <a:solidFill>
                            <a:schemeClr val="tx1"/>
                          </a:solidFill>
                        </a:rPr>
                        <a:t>DW7500c</a:t>
                      </a:r>
                    </a:p>
                  </a:txBody>
                  <a:tcPr marL="89630" marR="89630" marT="0" marB="0" anchor="ctr"/>
                </a:tc>
                <a:tc>
                  <a:txBody>
                    <a:bodyPr/>
                    <a:lstStyle/>
                    <a:p>
                      <a:pPr algn="ctr"/>
                      <a:r>
                        <a:rPr lang="en-US" sz="2000">
                          <a:solidFill>
                            <a:schemeClr val="tx1"/>
                          </a:solidFill>
                        </a:rPr>
                        <a:t>120</a:t>
                      </a:r>
                    </a:p>
                  </a:txBody>
                  <a:tcPr marL="89630" marR="89630" marT="0" marB="0" anchor="ctr"/>
                </a:tc>
                <a:tc>
                  <a:txBody>
                    <a:bodyPr/>
                    <a:lstStyle/>
                    <a:p>
                      <a:pPr algn="ctr"/>
                      <a:r>
                        <a:rPr lang="en-US" sz="2000">
                          <a:solidFill>
                            <a:schemeClr val="tx1"/>
                          </a:solidFill>
                        </a:rPr>
                        <a:t>60</a:t>
                      </a:r>
                    </a:p>
                  </a:txBody>
                  <a:tcPr marL="89630" marR="89630" marT="0" marB="0" anchor="ctr"/>
                </a:tc>
                <a:extLst>
                  <a:ext uri="{0D108BD9-81ED-4DB2-BD59-A6C34878D82A}">
                    <a16:rowId xmlns:a16="http://schemas.microsoft.com/office/drawing/2014/main" val="291411021"/>
                  </a:ext>
                </a:extLst>
              </a:tr>
              <a:tr h="423448">
                <a:tc>
                  <a:txBody>
                    <a:bodyPr/>
                    <a:lstStyle/>
                    <a:p>
                      <a:pPr algn="ctr"/>
                      <a:r>
                        <a:rPr lang="en-US" sz="2000">
                          <a:solidFill>
                            <a:schemeClr val="tx1"/>
                          </a:solidFill>
                        </a:rPr>
                        <a:t>DW10000c</a:t>
                      </a:r>
                    </a:p>
                  </a:txBody>
                  <a:tcPr marL="89630" marR="89630" marT="0" marB="0" anchor="ctr"/>
                </a:tc>
                <a:tc>
                  <a:txBody>
                    <a:bodyPr/>
                    <a:lstStyle/>
                    <a:p>
                      <a:pPr algn="ctr"/>
                      <a:r>
                        <a:rPr lang="en-US" sz="2000">
                          <a:solidFill>
                            <a:schemeClr val="tx1"/>
                          </a:solidFill>
                        </a:rPr>
                        <a:t>160</a:t>
                      </a:r>
                    </a:p>
                  </a:txBody>
                  <a:tcPr marL="89630" marR="89630" marT="0" marB="0" anchor="ctr"/>
                </a:tc>
                <a:tc>
                  <a:txBody>
                    <a:bodyPr/>
                    <a:lstStyle/>
                    <a:p>
                      <a:pPr algn="ctr"/>
                      <a:r>
                        <a:rPr lang="en-US" sz="2000">
                          <a:solidFill>
                            <a:schemeClr val="tx1"/>
                          </a:solidFill>
                        </a:rPr>
                        <a:t>60</a:t>
                      </a:r>
                    </a:p>
                  </a:txBody>
                  <a:tcPr marL="89630" marR="89630" marT="0" marB="0" anchor="ctr"/>
                </a:tc>
                <a:extLst>
                  <a:ext uri="{0D108BD9-81ED-4DB2-BD59-A6C34878D82A}">
                    <a16:rowId xmlns:a16="http://schemas.microsoft.com/office/drawing/2014/main" val="1660656466"/>
                  </a:ext>
                </a:extLst>
              </a:tr>
              <a:tr h="423448">
                <a:tc>
                  <a:txBody>
                    <a:bodyPr/>
                    <a:lstStyle/>
                    <a:p>
                      <a:pPr algn="ctr"/>
                      <a:r>
                        <a:rPr lang="en-US" sz="2000">
                          <a:solidFill>
                            <a:schemeClr val="tx1"/>
                          </a:solidFill>
                        </a:rPr>
                        <a:t>DW15000c</a:t>
                      </a:r>
                    </a:p>
                  </a:txBody>
                  <a:tcPr marL="89630" marR="89630" marT="0" marB="0" anchor="ctr"/>
                </a:tc>
                <a:tc>
                  <a:txBody>
                    <a:bodyPr/>
                    <a:lstStyle/>
                    <a:p>
                      <a:pPr algn="ctr"/>
                      <a:r>
                        <a:rPr lang="en-US" sz="2000">
                          <a:solidFill>
                            <a:schemeClr val="tx1"/>
                          </a:solidFill>
                        </a:rPr>
                        <a:t>240</a:t>
                      </a:r>
                    </a:p>
                  </a:txBody>
                  <a:tcPr marL="89630" marR="89630" marT="0" marB="0" anchor="ctr"/>
                </a:tc>
                <a:tc>
                  <a:txBody>
                    <a:bodyPr/>
                    <a:lstStyle/>
                    <a:p>
                      <a:pPr algn="ctr"/>
                      <a:r>
                        <a:rPr lang="en-US" sz="2000">
                          <a:solidFill>
                            <a:schemeClr val="tx1"/>
                          </a:solidFill>
                        </a:rPr>
                        <a:t>60</a:t>
                      </a:r>
                    </a:p>
                  </a:txBody>
                  <a:tcPr marL="89630" marR="89630" marT="0" marB="0" anchor="ctr"/>
                </a:tc>
                <a:extLst>
                  <a:ext uri="{0D108BD9-81ED-4DB2-BD59-A6C34878D82A}">
                    <a16:rowId xmlns:a16="http://schemas.microsoft.com/office/drawing/2014/main" val="1291100715"/>
                  </a:ext>
                </a:extLst>
              </a:tr>
              <a:tr h="423448">
                <a:tc>
                  <a:txBody>
                    <a:bodyPr/>
                    <a:lstStyle/>
                    <a:p>
                      <a:pPr algn="ctr"/>
                      <a:r>
                        <a:rPr lang="en-US" sz="2000">
                          <a:solidFill>
                            <a:schemeClr val="tx1"/>
                          </a:solidFill>
                        </a:rPr>
                        <a:t>DW30000c</a:t>
                      </a:r>
                    </a:p>
                  </a:txBody>
                  <a:tcPr marL="89630" marR="89630" marT="0" marB="0" anchor="ctr"/>
                </a:tc>
                <a:tc>
                  <a:txBody>
                    <a:bodyPr/>
                    <a:lstStyle/>
                    <a:p>
                      <a:pPr algn="ctr"/>
                      <a:r>
                        <a:rPr lang="en-US" sz="2000">
                          <a:solidFill>
                            <a:schemeClr val="tx1"/>
                          </a:solidFill>
                        </a:rPr>
                        <a:t>480</a:t>
                      </a:r>
                    </a:p>
                  </a:txBody>
                  <a:tcPr marL="89630" marR="89630" marT="0" marB="0" anchor="ctr"/>
                </a:tc>
                <a:tc>
                  <a:txBody>
                    <a:bodyPr/>
                    <a:lstStyle/>
                    <a:p>
                      <a:pPr algn="ctr"/>
                      <a:r>
                        <a:rPr lang="en-US" sz="2000" dirty="0">
                          <a:solidFill>
                            <a:schemeClr val="tx1"/>
                          </a:solidFill>
                        </a:rPr>
                        <a:t>60</a:t>
                      </a:r>
                    </a:p>
                  </a:txBody>
                  <a:tcPr marL="89630" marR="89630" marT="0" marB="0" anchor="ctr"/>
                </a:tc>
                <a:extLst>
                  <a:ext uri="{0D108BD9-81ED-4DB2-BD59-A6C34878D82A}">
                    <a16:rowId xmlns:a16="http://schemas.microsoft.com/office/drawing/2014/main" val="2106564058"/>
                  </a:ext>
                </a:extLst>
              </a:tr>
            </a:tbl>
          </a:graphicData>
        </a:graphic>
      </p:graphicFrame>
      <p:sp>
        <p:nvSpPr>
          <p:cNvPr id="4" name="Rectangle 3">
            <a:extLst>
              <a:ext uri="{FF2B5EF4-FFF2-40B4-BE49-F238E27FC236}">
                <a16:creationId xmlns:a16="http://schemas.microsoft.com/office/drawing/2014/main" id="{49128008-E222-40DC-BE33-530F296400B4}"/>
              </a:ext>
            </a:extLst>
          </p:cNvPr>
          <p:cNvSpPr/>
          <p:nvPr/>
        </p:nvSpPr>
        <p:spPr bwMode="auto">
          <a:xfrm>
            <a:off x="440680" y="1407032"/>
            <a:ext cx="4033357" cy="2470111"/>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r>
              <a:rPr lang="en-GB" sz="3200" kern="0" dirty="0">
                <a:gradFill>
                  <a:gsLst>
                    <a:gs pos="5439">
                      <a:srgbClr val="F8F8F8"/>
                    </a:gs>
                    <a:gs pos="10000">
                      <a:srgbClr val="F8F8F8"/>
                    </a:gs>
                  </a:gsLst>
                  <a:lin ang="5400000" scaled="0"/>
                </a:gradFill>
              </a:rPr>
              <a:t>8 Readers per Node</a:t>
            </a:r>
          </a:p>
        </p:txBody>
      </p:sp>
      <p:sp>
        <p:nvSpPr>
          <p:cNvPr id="5" name="Rectangle 4">
            <a:extLst>
              <a:ext uri="{FF2B5EF4-FFF2-40B4-BE49-F238E27FC236}">
                <a16:creationId xmlns:a16="http://schemas.microsoft.com/office/drawing/2014/main" id="{DB035A87-FBFD-4CBC-9684-E5C941F3B5E1}"/>
              </a:ext>
            </a:extLst>
          </p:cNvPr>
          <p:cNvSpPr/>
          <p:nvPr/>
        </p:nvSpPr>
        <p:spPr bwMode="auto">
          <a:xfrm>
            <a:off x="459770" y="4072519"/>
            <a:ext cx="4033357" cy="2239189"/>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r>
              <a:rPr lang="en-GB" sz="3136" kern="0" dirty="0">
                <a:gradFill>
                  <a:gsLst>
                    <a:gs pos="5439">
                      <a:srgbClr val="F8F8F8"/>
                    </a:gs>
                    <a:gs pos="10000">
                      <a:srgbClr val="F8F8F8"/>
                    </a:gs>
                  </a:gsLst>
                  <a:lin ang="5400000" scaled="0"/>
                </a:gradFill>
              </a:rPr>
              <a:t>Use </a:t>
            </a:r>
            <a:r>
              <a:rPr lang="en-GB" sz="3136" kern="0" dirty="0" err="1">
                <a:gradFill>
                  <a:gsLst>
                    <a:gs pos="5439">
                      <a:srgbClr val="F8F8F8"/>
                    </a:gs>
                    <a:gs pos="10000">
                      <a:srgbClr val="F8F8F8"/>
                    </a:gs>
                  </a:gsLst>
                  <a:lin ang="5400000" scaled="0"/>
                </a:gradFill>
              </a:rPr>
              <a:t>mediumrc</a:t>
            </a:r>
            <a:r>
              <a:rPr lang="en-GB" sz="3136" kern="0" dirty="0">
                <a:gradFill>
                  <a:gsLst>
                    <a:gs pos="5439">
                      <a:srgbClr val="F8F8F8"/>
                    </a:gs>
                    <a:gs pos="10000">
                      <a:srgbClr val="F8F8F8"/>
                    </a:gs>
                  </a:gsLst>
                  <a:lin ang="5400000" scaled="0"/>
                </a:gradFill>
              </a:rPr>
              <a:t>+ for high DWU loads </a:t>
            </a:r>
            <a:endParaRPr lang="en-GB" sz="2745" kern="0" dirty="0">
              <a:gradFill>
                <a:gsLst>
                  <a:gs pos="5439">
                    <a:srgbClr val="F8F8F8"/>
                  </a:gs>
                  <a:gs pos="10000">
                    <a:srgbClr val="F8F8F8"/>
                  </a:gs>
                </a:gsLst>
                <a:lin ang="5400000" scaled="0"/>
              </a:gradFill>
            </a:endParaRPr>
          </a:p>
        </p:txBody>
      </p:sp>
    </p:spTree>
    <p:extLst>
      <p:ext uri="{BB962C8B-B14F-4D97-AF65-F5344CB8AC3E}">
        <p14:creationId xmlns:p14="http://schemas.microsoft.com/office/powerpoint/2010/main" val="40774230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CADE1-709D-4D38-B42A-B8361B4F37FA}"/>
              </a:ext>
            </a:extLst>
          </p:cNvPr>
          <p:cNvSpPr>
            <a:spLocks noGrp="1"/>
          </p:cNvSpPr>
          <p:nvPr>
            <p:ph type="title"/>
          </p:nvPr>
        </p:nvSpPr>
        <p:spPr>
          <a:xfrm>
            <a:off x="655638" y="320040"/>
            <a:ext cx="10880725" cy="461665"/>
          </a:xfrm>
        </p:spPr>
        <p:txBody>
          <a:bodyPr wrap="square" anchor="t">
            <a:normAutofit/>
          </a:bodyPr>
          <a:lstStyle/>
          <a:p>
            <a:r>
              <a:rPr lang="en-US" dirty="0"/>
              <a:t>Load Scaling</a:t>
            </a:r>
          </a:p>
        </p:txBody>
      </p:sp>
      <p:graphicFrame>
        <p:nvGraphicFramePr>
          <p:cNvPr id="4" name="Chart 3">
            <a:extLst>
              <a:ext uri="{FF2B5EF4-FFF2-40B4-BE49-F238E27FC236}">
                <a16:creationId xmlns:a16="http://schemas.microsoft.com/office/drawing/2014/main" id="{DF22A1C6-D079-45B5-AB72-AB23B03D1D63}"/>
              </a:ext>
            </a:extLst>
          </p:cNvPr>
          <p:cNvGraphicFramePr/>
          <p:nvPr/>
        </p:nvGraphicFramePr>
        <p:xfrm>
          <a:off x="770807" y="1009024"/>
          <a:ext cx="4940223" cy="494022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A0380A76-5ADF-4A6C-B52F-47FFE2C8C6F1}"/>
              </a:ext>
            </a:extLst>
          </p:cNvPr>
          <p:cNvGraphicFramePr/>
          <p:nvPr/>
        </p:nvGraphicFramePr>
        <p:xfrm>
          <a:off x="6480973" y="1009024"/>
          <a:ext cx="4940223" cy="4940223"/>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Box 7">
            <a:extLst>
              <a:ext uri="{FF2B5EF4-FFF2-40B4-BE49-F238E27FC236}">
                <a16:creationId xmlns:a16="http://schemas.microsoft.com/office/drawing/2014/main" id="{CDD92C41-1A00-493D-8A75-74C967FA4EFB}"/>
              </a:ext>
            </a:extLst>
          </p:cNvPr>
          <p:cNvSpPr txBox="1"/>
          <p:nvPr/>
        </p:nvSpPr>
        <p:spPr>
          <a:xfrm>
            <a:off x="1693690" y="5949245"/>
            <a:ext cx="3149247" cy="621968"/>
          </a:xfrm>
          <a:prstGeom prst="rect">
            <a:avLst/>
          </a:prstGeom>
          <a:noFill/>
        </p:spPr>
        <p:txBody>
          <a:bodyPr wrap="none" lIns="179259" tIns="143407" rIns="179259" bIns="143407" rtlCol="0">
            <a:spAutoFit/>
          </a:bodyPr>
          <a:lstStyle/>
          <a:p>
            <a:pPr defTabSz="896214">
              <a:lnSpc>
                <a:spcPct val="90000"/>
              </a:lnSpc>
              <a:spcAft>
                <a:spcPts val="588"/>
              </a:spcAft>
              <a:defRPr/>
            </a:pPr>
            <a:r>
              <a:rPr lang="en-GB" sz="2353" kern="0">
                <a:gradFill>
                  <a:gsLst>
                    <a:gs pos="2917">
                      <a:schemeClr val="tx1"/>
                    </a:gs>
                    <a:gs pos="30000">
                      <a:schemeClr val="tx1"/>
                    </a:gs>
                  </a:gsLst>
                  <a:lin ang="5400000" scaled="0"/>
                </a:gradFill>
              </a:rPr>
              <a:t>30-32 MB/Sec/Node</a:t>
            </a:r>
          </a:p>
        </p:txBody>
      </p:sp>
      <p:sp>
        <p:nvSpPr>
          <p:cNvPr id="10" name="TextBox 9">
            <a:extLst>
              <a:ext uri="{FF2B5EF4-FFF2-40B4-BE49-F238E27FC236}">
                <a16:creationId xmlns:a16="http://schemas.microsoft.com/office/drawing/2014/main" id="{7FBCD2EE-3854-4CC9-B581-21A90BE1A90C}"/>
              </a:ext>
            </a:extLst>
          </p:cNvPr>
          <p:cNvSpPr txBox="1"/>
          <p:nvPr/>
        </p:nvSpPr>
        <p:spPr>
          <a:xfrm>
            <a:off x="7530063" y="5949245"/>
            <a:ext cx="3555201" cy="615473"/>
          </a:xfrm>
          <a:prstGeom prst="rect">
            <a:avLst/>
          </a:prstGeom>
          <a:noFill/>
        </p:spPr>
        <p:txBody>
          <a:bodyPr wrap="none" lIns="179259" tIns="143407" rIns="179259" bIns="143407" rtlCol="0">
            <a:spAutoFit/>
          </a:bodyPr>
          <a:lstStyle/>
          <a:p>
            <a:pPr defTabSz="896214">
              <a:lnSpc>
                <a:spcPct val="90000"/>
              </a:lnSpc>
              <a:spcAft>
                <a:spcPts val="588"/>
              </a:spcAft>
              <a:defRPr/>
            </a:pPr>
            <a:r>
              <a:rPr lang="en-GB" sz="2353" kern="0">
                <a:gradFill>
                  <a:gsLst>
                    <a:gs pos="2917">
                      <a:schemeClr val="tx1"/>
                    </a:gs>
                    <a:gs pos="30000">
                      <a:schemeClr val="tx1"/>
                    </a:gs>
                  </a:gsLst>
                  <a:lin ang="5400000" scaled="0"/>
                </a:gradFill>
              </a:rPr>
              <a:t>110-115 GB/Hour/Node</a:t>
            </a:r>
          </a:p>
        </p:txBody>
      </p:sp>
    </p:spTree>
    <p:extLst>
      <p:ext uri="{BB962C8B-B14F-4D97-AF65-F5344CB8AC3E}">
        <p14:creationId xmlns:p14="http://schemas.microsoft.com/office/powerpoint/2010/main" val="24588531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CADE1-709D-4D38-B42A-B8361B4F37FA}"/>
              </a:ext>
            </a:extLst>
          </p:cNvPr>
          <p:cNvSpPr>
            <a:spLocks noGrp="1"/>
          </p:cNvSpPr>
          <p:nvPr>
            <p:ph type="title"/>
          </p:nvPr>
        </p:nvSpPr>
        <p:spPr>
          <a:xfrm>
            <a:off x="655638" y="320040"/>
            <a:ext cx="10880725" cy="461665"/>
          </a:xfrm>
        </p:spPr>
        <p:txBody>
          <a:bodyPr wrap="square" anchor="t">
            <a:normAutofit/>
          </a:bodyPr>
          <a:lstStyle/>
          <a:p>
            <a:r>
              <a:rPr lang="en-US" dirty="0"/>
              <a:t>Loading Delimited Text</a:t>
            </a:r>
          </a:p>
        </p:txBody>
      </p:sp>
      <p:sp>
        <p:nvSpPr>
          <p:cNvPr id="4" name="Rectangle 3">
            <a:extLst>
              <a:ext uri="{FF2B5EF4-FFF2-40B4-BE49-F238E27FC236}">
                <a16:creationId xmlns:a16="http://schemas.microsoft.com/office/drawing/2014/main" id="{8CBD1DF6-2137-4847-9665-A76812CA5A0F}"/>
              </a:ext>
            </a:extLst>
          </p:cNvPr>
          <p:cNvSpPr/>
          <p:nvPr/>
        </p:nvSpPr>
        <p:spPr bwMode="auto">
          <a:xfrm>
            <a:off x="6097161" y="2174198"/>
            <a:ext cx="4234477" cy="2822984"/>
          </a:xfrm>
          <a:prstGeom prst="rect">
            <a:avLst/>
          </a:prstGeom>
          <a:solidFill>
            <a:schemeClr val="accent2"/>
          </a:solidFill>
          <a:ln>
            <a:noFill/>
            <a:headEnd type="none" w="med" len="med"/>
            <a:tailEnd type="none" w="med" len="med"/>
          </a:ln>
          <a:effectLst>
            <a:outerShdw blurRad="76200" dir="13500000" sy="23000" kx="1200000" algn="br" rotWithShape="0">
              <a:prstClr val="black">
                <a:alpha val="20000"/>
              </a:prstClr>
            </a:outerShdw>
          </a:effectLst>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r>
              <a:rPr lang="en-GB" sz="3528" kern="0" dirty="0">
                <a:gradFill>
                  <a:gsLst>
                    <a:gs pos="5439">
                      <a:srgbClr val="F8F8F8"/>
                    </a:gs>
                    <a:gs pos="10000">
                      <a:srgbClr val="F8F8F8"/>
                    </a:gs>
                  </a:gsLst>
                  <a:lin ang="5400000" scaled="0"/>
                </a:gradFill>
              </a:rPr>
              <a:t>Splitting data across multiple files maximizes load performance</a:t>
            </a:r>
          </a:p>
        </p:txBody>
      </p:sp>
      <p:sp>
        <p:nvSpPr>
          <p:cNvPr id="6" name="Rectangle 5">
            <a:extLst>
              <a:ext uri="{FF2B5EF4-FFF2-40B4-BE49-F238E27FC236}">
                <a16:creationId xmlns:a16="http://schemas.microsoft.com/office/drawing/2014/main" id="{632B707E-CBEB-4CF8-A17D-E3F43F88D999}"/>
              </a:ext>
            </a:extLst>
          </p:cNvPr>
          <p:cNvSpPr/>
          <p:nvPr/>
        </p:nvSpPr>
        <p:spPr bwMode="auto">
          <a:xfrm>
            <a:off x="1256047" y="2174198"/>
            <a:ext cx="4234477" cy="2822984"/>
          </a:xfrm>
          <a:prstGeom prst="rect">
            <a:avLst/>
          </a:prstGeom>
          <a:ln>
            <a:noFill/>
            <a:headEnd type="none" w="med" len="med"/>
            <a:tailEnd type="none" w="med" len="med"/>
          </a:ln>
          <a:effectLst>
            <a:outerShdw blurRad="76200" dir="13500000" sy="23000" kx="1200000" algn="br" rotWithShape="0">
              <a:prstClr val="black">
                <a:alpha val="20000"/>
              </a:prstClr>
            </a:outerShdw>
          </a:effectLst>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defRPr/>
            </a:pPr>
            <a:r>
              <a:rPr lang="en-GB" sz="3528" kern="0" dirty="0">
                <a:gradFill>
                  <a:gsLst>
                    <a:gs pos="5439">
                      <a:srgbClr val="F8F8F8"/>
                    </a:gs>
                    <a:gs pos="10000">
                      <a:srgbClr val="F8F8F8"/>
                    </a:gs>
                  </a:gsLst>
                  <a:lin ang="5400000" scaled="0"/>
                </a:gradFill>
              </a:rPr>
              <a:t>A compressed text file cannot be read </a:t>
            </a:r>
          </a:p>
          <a:p>
            <a:pPr algn="ctr" defTabSz="913927" fontAlgn="base">
              <a:spcBef>
                <a:spcPct val="0"/>
              </a:spcBef>
              <a:spcAft>
                <a:spcPct val="0"/>
              </a:spcAft>
              <a:defRPr/>
            </a:pPr>
            <a:r>
              <a:rPr lang="en-GB" sz="3528" kern="0" dirty="0">
                <a:gradFill>
                  <a:gsLst>
                    <a:gs pos="5439">
                      <a:srgbClr val="F8F8F8"/>
                    </a:gs>
                    <a:gs pos="10000">
                      <a:srgbClr val="F8F8F8"/>
                    </a:gs>
                  </a:gsLst>
                  <a:lin ang="5400000" scaled="0"/>
                </a:gradFill>
              </a:rPr>
              <a:t>in parallel</a:t>
            </a:r>
          </a:p>
        </p:txBody>
      </p:sp>
      <p:pic>
        <p:nvPicPr>
          <p:cNvPr id="8" name="Picture 7" descr="Green tick - simple by Kliponius - A simple green tick">
            <a:extLst>
              <a:ext uri="{FF2B5EF4-FFF2-40B4-BE49-F238E27FC236}">
                <a16:creationId xmlns:a16="http://schemas.microsoft.com/office/drawing/2014/main" id="{E91AEB3E-AD7C-4D30-B2DB-1D9B3286EA31}"/>
              </a:ext>
            </a:extLst>
          </p:cNvPr>
          <p:cNvPicPr>
            <a:picLocks noChangeAspect="1"/>
          </p:cNvPicPr>
          <p:nvPr/>
        </p:nvPicPr>
        <p:blipFill>
          <a:blip r:embed="rId3"/>
          <a:stretch>
            <a:fillRect/>
          </a:stretch>
        </p:blipFill>
        <p:spPr>
          <a:xfrm>
            <a:off x="9467687" y="3877145"/>
            <a:ext cx="1727904" cy="1977573"/>
          </a:xfrm>
          <a:prstGeom prst="rect">
            <a:avLst/>
          </a:prstGeom>
        </p:spPr>
      </p:pic>
    </p:spTree>
    <p:extLst>
      <p:ext uri="{BB962C8B-B14F-4D97-AF65-F5344CB8AC3E}">
        <p14:creationId xmlns:p14="http://schemas.microsoft.com/office/powerpoint/2010/main" val="20292947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CADE1-709D-4D38-B42A-B8361B4F37FA}"/>
              </a:ext>
            </a:extLst>
          </p:cNvPr>
          <p:cNvSpPr>
            <a:spLocks noGrp="1"/>
          </p:cNvSpPr>
          <p:nvPr>
            <p:ph type="title"/>
          </p:nvPr>
        </p:nvSpPr>
        <p:spPr>
          <a:xfrm>
            <a:off x="655638" y="320040"/>
            <a:ext cx="10880725" cy="461665"/>
          </a:xfrm>
        </p:spPr>
        <p:txBody>
          <a:bodyPr wrap="square" anchor="t">
            <a:normAutofit/>
          </a:bodyPr>
          <a:lstStyle/>
          <a:p>
            <a:r>
              <a:rPr lang="en-US" dirty="0"/>
              <a:t>Use Azure Functions to Manage Compute Resources</a:t>
            </a:r>
          </a:p>
        </p:txBody>
      </p:sp>
      <p:graphicFrame>
        <p:nvGraphicFramePr>
          <p:cNvPr id="10" name="Diagram 9">
            <a:extLst>
              <a:ext uri="{FF2B5EF4-FFF2-40B4-BE49-F238E27FC236}">
                <a16:creationId xmlns:a16="http://schemas.microsoft.com/office/drawing/2014/main" id="{DC4F7629-54C9-4D7E-B5C1-834B6AD17970}"/>
              </a:ext>
            </a:extLst>
          </p:cNvPr>
          <p:cNvGraphicFramePr/>
          <p:nvPr>
            <p:extLst>
              <p:ext uri="{D42A27DB-BD31-4B8C-83A1-F6EECF244321}">
                <p14:modId xmlns:p14="http://schemas.microsoft.com/office/powerpoint/2010/main" val="3599637291"/>
              </p:ext>
            </p:extLst>
          </p:nvPr>
        </p:nvGraphicFramePr>
        <p:xfrm>
          <a:off x="655638" y="1599481"/>
          <a:ext cx="6712744" cy="35542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descr="A screenshot of a cell phone&#10;&#10;Description automatically generated">
            <a:extLst>
              <a:ext uri="{FF2B5EF4-FFF2-40B4-BE49-F238E27FC236}">
                <a16:creationId xmlns:a16="http://schemas.microsoft.com/office/drawing/2014/main" id="{35B28834-ECB8-4E5D-99D7-2993938605C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943501" y="1651869"/>
            <a:ext cx="2344097" cy="3554262"/>
          </a:xfrm>
          <a:prstGeom prst="rect">
            <a:avLst/>
          </a:prstGeom>
        </p:spPr>
      </p:pic>
    </p:spTree>
    <p:extLst>
      <p:ext uri="{BB962C8B-B14F-4D97-AF65-F5344CB8AC3E}">
        <p14:creationId xmlns:p14="http://schemas.microsoft.com/office/powerpoint/2010/main" val="3385553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D85DF47-300F-4085-B774-DDE734B96F99}"/>
              </a:ext>
            </a:extLst>
          </p:cNvPr>
          <p:cNvSpPr>
            <a:spLocks noGrp="1"/>
          </p:cNvSpPr>
          <p:nvPr>
            <p:ph type="ctrTitle"/>
          </p:nvPr>
        </p:nvSpPr>
        <p:spPr/>
        <p:txBody>
          <a:bodyPr/>
          <a:lstStyle/>
          <a:p>
            <a:r>
              <a:rPr lang="en-US"/>
              <a:t>Database Scaling</a:t>
            </a:r>
          </a:p>
        </p:txBody>
      </p:sp>
      <p:sp>
        <p:nvSpPr>
          <p:cNvPr id="5" name="Subtitle 4">
            <a:extLst>
              <a:ext uri="{FF2B5EF4-FFF2-40B4-BE49-F238E27FC236}">
                <a16:creationId xmlns:a16="http://schemas.microsoft.com/office/drawing/2014/main" id="{806AE5AE-CAF0-4BF4-872E-C97AF8874A6F}"/>
              </a:ext>
            </a:extLst>
          </p:cNvPr>
          <p:cNvSpPr>
            <a:spLocks noGrp="1"/>
          </p:cNvSpPr>
          <p:nvPr>
            <p:ph type="subTitle" idx="1"/>
          </p:nvPr>
        </p:nvSpPr>
        <p:spPr/>
        <p:txBody>
          <a:bodyPr>
            <a:normAutofit lnSpcReduction="10000"/>
          </a:bodyPr>
          <a:lstStyle/>
          <a:p>
            <a:r>
              <a:rPr lang="en-US"/>
              <a:t>Module 4</a:t>
            </a:r>
          </a:p>
        </p:txBody>
      </p:sp>
      <p:sp>
        <p:nvSpPr>
          <p:cNvPr id="6" name="Picture Placeholder 5">
            <a:extLst>
              <a:ext uri="{FF2B5EF4-FFF2-40B4-BE49-F238E27FC236}">
                <a16:creationId xmlns:a16="http://schemas.microsoft.com/office/drawing/2014/main" id="{0B24CF9C-EA03-4678-8221-3892B00F4889}"/>
              </a:ext>
            </a:extLst>
          </p:cNvPr>
          <p:cNvSpPr>
            <a:spLocks noGrp="1"/>
          </p:cNvSpPr>
          <p:nvPr>
            <p:ph type="pic" sz="quarter" idx="17"/>
          </p:nvPr>
        </p:nvSpPr>
        <p:spPr/>
      </p:sp>
    </p:spTree>
    <p:extLst>
      <p:ext uri="{BB962C8B-B14F-4D97-AF65-F5344CB8AC3E}">
        <p14:creationId xmlns:p14="http://schemas.microsoft.com/office/powerpoint/2010/main" val="5199919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D77A6-E28D-4D8D-9FE5-64ADAA827AC9}"/>
              </a:ext>
            </a:extLst>
          </p:cNvPr>
          <p:cNvSpPr>
            <a:spLocks noGrp="1"/>
          </p:cNvSpPr>
          <p:nvPr>
            <p:ph type="title"/>
          </p:nvPr>
        </p:nvSpPr>
        <p:spPr>
          <a:xfrm>
            <a:off x="656409" y="2979841"/>
            <a:ext cx="10772834" cy="604712"/>
          </a:xfrm>
        </p:spPr>
        <p:txBody>
          <a:bodyPr/>
          <a:lstStyle/>
          <a:p>
            <a:r>
              <a:rPr lang="en-US" dirty="0"/>
              <a:t>Lesson 3: Pause and Resume</a:t>
            </a:r>
          </a:p>
        </p:txBody>
      </p:sp>
    </p:spTree>
    <p:extLst>
      <p:ext uri="{BB962C8B-B14F-4D97-AF65-F5344CB8AC3E}">
        <p14:creationId xmlns:p14="http://schemas.microsoft.com/office/powerpoint/2010/main" val="21777891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26C7312-6643-4F44-86B4-FA64F536177B}"/>
              </a:ext>
            </a:extLst>
          </p:cNvPr>
          <p:cNvSpPr>
            <a:spLocks noGrp="1"/>
          </p:cNvSpPr>
          <p:nvPr>
            <p:ph type="title"/>
          </p:nvPr>
        </p:nvSpPr>
        <p:spPr/>
        <p:txBody>
          <a:bodyPr/>
          <a:lstStyle/>
          <a:p>
            <a:r>
              <a:rPr lang="en-US" dirty="0"/>
              <a:t>Objectives</a:t>
            </a:r>
          </a:p>
        </p:txBody>
      </p:sp>
      <p:sp>
        <p:nvSpPr>
          <p:cNvPr id="4" name="Text Placeholder 3">
            <a:extLst>
              <a:ext uri="{FF2B5EF4-FFF2-40B4-BE49-F238E27FC236}">
                <a16:creationId xmlns:a16="http://schemas.microsoft.com/office/drawing/2014/main" id="{3BDD850C-29B9-4641-B580-0B91B9EBAE00}"/>
              </a:ext>
            </a:extLst>
          </p:cNvPr>
          <p:cNvSpPr>
            <a:spLocks noGrp="1"/>
          </p:cNvSpPr>
          <p:nvPr>
            <p:ph type="subTitle" idx="1"/>
            <p:custDataLst>
              <p:custData r:id="rId2"/>
              <p:custData r:id="rId3"/>
            </p:custDataLst>
          </p:nvPr>
        </p:nvSpPr>
        <p:spPr/>
        <p:txBody>
          <a:bodyPr/>
          <a:lstStyle/>
          <a:p>
            <a:r>
              <a:rPr lang="en-US" dirty="0"/>
              <a:t>After completing this lesson, you will be able to:</a:t>
            </a:r>
          </a:p>
        </p:txBody>
      </p:sp>
      <p:sp>
        <p:nvSpPr>
          <p:cNvPr id="5" name="Text Placeholder 4">
            <a:extLst>
              <a:ext uri="{FF2B5EF4-FFF2-40B4-BE49-F238E27FC236}">
                <a16:creationId xmlns:a16="http://schemas.microsoft.com/office/drawing/2014/main" id="{55182462-DFDF-4D48-A92C-42FD52821C4E}"/>
              </a:ext>
            </a:extLst>
          </p:cNvPr>
          <p:cNvSpPr>
            <a:spLocks noGrp="1"/>
          </p:cNvSpPr>
          <p:nvPr>
            <p:ph sz="quarter" idx="13"/>
            <p:custDataLst>
              <p:custData r:id="rId4"/>
              <p:custData r:id="rId5"/>
            </p:custDataLst>
          </p:nvPr>
        </p:nvSpPr>
        <p:spPr>
          <a:xfrm>
            <a:off x="656410" y="1408400"/>
            <a:ext cx="10879183" cy="1840151"/>
          </a:xfrm>
        </p:spPr>
        <p:txBody>
          <a:bodyPr>
            <a:normAutofit/>
          </a:bodyPr>
          <a:lstStyle/>
          <a:p>
            <a:r>
              <a:rPr lang="en-US" dirty="0"/>
              <a:t>Understand the following topics:</a:t>
            </a:r>
          </a:p>
          <a:p>
            <a:pPr lvl="1"/>
            <a:r>
              <a:rPr lang="en-US" dirty="0"/>
              <a:t>How pause and resume works and it affects on workload</a:t>
            </a:r>
          </a:p>
        </p:txBody>
      </p:sp>
      <p:pic>
        <p:nvPicPr>
          <p:cNvPr id="2" name="Picture 2" descr="A picture containing clock, drawing&#10;&#10;Description automatically generated">
            <a:extLst>
              <a:ext uri="{FF2B5EF4-FFF2-40B4-BE49-F238E27FC236}">
                <a16:creationId xmlns:a16="http://schemas.microsoft.com/office/drawing/2014/main" id="{44E6B385-D37C-4B69-98A8-445CE98D6F55}"/>
              </a:ext>
            </a:extLst>
          </p:cNvPr>
          <p:cNvPicPr>
            <a:picLocks noChangeAspect="1"/>
          </p:cNvPicPr>
          <p:nvPr/>
        </p:nvPicPr>
        <p:blipFill>
          <a:blip r:embed="rId8"/>
          <a:stretch>
            <a:fillRect/>
          </a:stretch>
        </p:blipFill>
        <p:spPr>
          <a:xfrm>
            <a:off x="9745145" y="3679790"/>
            <a:ext cx="1828541" cy="2371389"/>
          </a:xfrm>
          <a:prstGeom prst="rect">
            <a:avLst/>
          </a:prstGeom>
        </p:spPr>
      </p:pic>
    </p:spTree>
    <p:custDataLst>
      <p:tags r:id="rId1"/>
    </p:custDataLst>
    <p:extLst>
      <p:ext uri="{BB962C8B-B14F-4D97-AF65-F5344CB8AC3E}">
        <p14:creationId xmlns:p14="http://schemas.microsoft.com/office/powerpoint/2010/main" val="2605038032"/>
      </p:ext>
    </p:extLst>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CADE1-709D-4D38-B42A-B8361B4F37FA}"/>
              </a:ext>
            </a:extLst>
          </p:cNvPr>
          <p:cNvSpPr>
            <a:spLocks noGrp="1"/>
          </p:cNvSpPr>
          <p:nvPr>
            <p:ph type="title"/>
          </p:nvPr>
        </p:nvSpPr>
        <p:spPr>
          <a:xfrm>
            <a:off x="655638" y="320040"/>
            <a:ext cx="10880725" cy="461665"/>
          </a:xfrm>
        </p:spPr>
        <p:txBody>
          <a:bodyPr wrap="square" anchor="t">
            <a:normAutofit/>
          </a:bodyPr>
          <a:lstStyle/>
          <a:p>
            <a:r>
              <a:rPr lang="en-US" dirty="0"/>
              <a:t>Pause and Resume Workload</a:t>
            </a:r>
          </a:p>
        </p:txBody>
      </p:sp>
      <p:grpSp>
        <p:nvGrpSpPr>
          <p:cNvPr id="65" name="Group 64">
            <a:extLst>
              <a:ext uri="{FF2B5EF4-FFF2-40B4-BE49-F238E27FC236}">
                <a16:creationId xmlns:a16="http://schemas.microsoft.com/office/drawing/2014/main" id="{F4BB33D7-86B0-47C7-BA11-C507AD901C12}"/>
              </a:ext>
            </a:extLst>
          </p:cNvPr>
          <p:cNvGrpSpPr/>
          <p:nvPr/>
        </p:nvGrpSpPr>
        <p:grpSpPr>
          <a:xfrm>
            <a:off x="996693" y="1675506"/>
            <a:ext cx="10251826" cy="4929705"/>
            <a:chOff x="996693" y="1675506"/>
            <a:chExt cx="10251826" cy="4929705"/>
          </a:xfrm>
        </p:grpSpPr>
        <p:pic>
          <p:nvPicPr>
            <p:cNvPr id="66" name="Compute Node 03">
              <a:extLst>
                <a:ext uri="{FF2B5EF4-FFF2-40B4-BE49-F238E27FC236}">
                  <a16:creationId xmlns:a16="http://schemas.microsoft.com/office/drawing/2014/main" id="{B941DBA8-3E8D-4AF2-A470-77325EC4EC7F}"/>
                </a:ext>
              </a:extLst>
            </p:cNvPr>
            <p:cNvPicPr>
              <a:picLocks noChangeAspect="1"/>
            </p:cNvPicPr>
            <p:nvPr/>
          </p:nvPicPr>
          <p:blipFill>
            <a:blip r:embed="rId3">
              <a:duotone>
                <a:prstClr val="black"/>
                <a:srgbClr val="D9C3A5">
                  <a:tint val="50000"/>
                  <a:satMod val="180000"/>
                </a:srgbClr>
              </a:duotone>
            </a:blip>
            <a:stretch>
              <a:fillRect/>
            </a:stretch>
          </p:blipFill>
          <p:spPr>
            <a:xfrm>
              <a:off x="3648120" y="2747644"/>
              <a:ext cx="764842" cy="764842"/>
            </a:xfrm>
            <a:prstGeom prst="rect">
              <a:avLst/>
            </a:prstGeom>
          </p:spPr>
        </p:pic>
        <p:pic>
          <p:nvPicPr>
            <p:cNvPr id="67" name="Compute Node 02">
              <a:extLst>
                <a:ext uri="{FF2B5EF4-FFF2-40B4-BE49-F238E27FC236}">
                  <a16:creationId xmlns:a16="http://schemas.microsoft.com/office/drawing/2014/main" id="{2CBA38F1-0C69-45BD-A019-E90577E254AC}"/>
                </a:ext>
              </a:extLst>
            </p:cNvPr>
            <p:cNvPicPr>
              <a:picLocks noChangeAspect="1"/>
            </p:cNvPicPr>
            <p:nvPr/>
          </p:nvPicPr>
          <p:blipFill>
            <a:blip r:embed="rId3">
              <a:duotone>
                <a:prstClr val="black"/>
                <a:srgbClr val="D9C3A5">
                  <a:tint val="50000"/>
                  <a:satMod val="180000"/>
                </a:srgbClr>
              </a:duotone>
            </a:blip>
            <a:stretch>
              <a:fillRect/>
            </a:stretch>
          </p:blipFill>
          <p:spPr>
            <a:xfrm>
              <a:off x="2821934" y="2747644"/>
              <a:ext cx="764842" cy="764842"/>
            </a:xfrm>
            <a:prstGeom prst="rect">
              <a:avLst/>
            </a:prstGeom>
          </p:spPr>
        </p:pic>
        <p:pic>
          <p:nvPicPr>
            <p:cNvPr id="68" name="Compute Node 01">
              <a:extLst>
                <a:ext uri="{FF2B5EF4-FFF2-40B4-BE49-F238E27FC236}">
                  <a16:creationId xmlns:a16="http://schemas.microsoft.com/office/drawing/2014/main" id="{BB32F62C-5478-48FF-8362-D45D0E93CADE}"/>
                </a:ext>
              </a:extLst>
            </p:cNvPr>
            <p:cNvPicPr>
              <a:picLocks noChangeAspect="1"/>
            </p:cNvPicPr>
            <p:nvPr/>
          </p:nvPicPr>
          <p:blipFill>
            <a:blip r:embed="rId3">
              <a:duotone>
                <a:prstClr val="black"/>
                <a:srgbClr val="D9C3A5">
                  <a:tint val="50000"/>
                  <a:satMod val="180000"/>
                </a:srgbClr>
              </a:duotone>
            </a:blip>
            <a:stretch>
              <a:fillRect/>
            </a:stretch>
          </p:blipFill>
          <p:spPr>
            <a:xfrm>
              <a:off x="1995750" y="2747644"/>
              <a:ext cx="764842" cy="764842"/>
            </a:xfrm>
            <a:prstGeom prst="rect">
              <a:avLst/>
            </a:prstGeom>
          </p:spPr>
        </p:pic>
        <p:grpSp>
          <p:nvGrpSpPr>
            <p:cNvPr id="69" name="Control Set">
              <a:extLst>
                <a:ext uri="{FF2B5EF4-FFF2-40B4-BE49-F238E27FC236}">
                  <a16:creationId xmlns:a16="http://schemas.microsoft.com/office/drawing/2014/main" id="{7F9496C1-14F8-4CE7-B606-C5B28F515FDC}"/>
                </a:ext>
              </a:extLst>
            </p:cNvPr>
            <p:cNvGrpSpPr/>
            <p:nvPr/>
          </p:nvGrpSpPr>
          <p:grpSpPr>
            <a:xfrm>
              <a:off x="5713580" y="1735022"/>
              <a:ext cx="2321938" cy="764842"/>
              <a:chOff x="5828092" y="1769070"/>
              <a:chExt cx="2368834" cy="780290"/>
            </a:xfrm>
          </p:grpSpPr>
          <p:pic>
            <p:nvPicPr>
              <p:cNvPr id="107" name="Control Node">
                <a:extLst>
                  <a:ext uri="{FF2B5EF4-FFF2-40B4-BE49-F238E27FC236}">
                    <a16:creationId xmlns:a16="http://schemas.microsoft.com/office/drawing/2014/main" id="{6BEAE917-B596-4D1A-A26D-B4A156267E01}"/>
                  </a:ext>
                </a:extLst>
              </p:cNvPr>
              <p:cNvPicPr>
                <a:picLocks noChangeAspect="1"/>
              </p:cNvPicPr>
              <p:nvPr/>
            </p:nvPicPr>
            <p:blipFill>
              <a:blip r:embed="rId3">
                <a:duotone>
                  <a:prstClr val="black"/>
                  <a:srgbClr val="D9C3A5">
                    <a:tint val="50000"/>
                    <a:satMod val="180000"/>
                  </a:srgbClr>
                </a:duotone>
              </a:blip>
              <a:stretch>
                <a:fillRect/>
              </a:stretch>
            </p:blipFill>
            <p:spPr>
              <a:xfrm>
                <a:off x="5828092" y="1769070"/>
                <a:ext cx="780290" cy="780290"/>
              </a:xfrm>
              <a:prstGeom prst="rect">
                <a:avLst/>
              </a:prstGeom>
            </p:spPr>
          </p:pic>
          <p:sp>
            <p:nvSpPr>
              <p:cNvPr id="108" name="Control Text">
                <a:extLst>
                  <a:ext uri="{FF2B5EF4-FFF2-40B4-BE49-F238E27FC236}">
                    <a16:creationId xmlns:a16="http://schemas.microsoft.com/office/drawing/2014/main" id="{508FAFD1-3A37-4A7E-B30C-8D35F2FC8293}"/>
                  </a:ext>
                </a:extLst>
              </p:cNvPr>
              <p:cNvSpPr txBox="1"/>
              <p:nvPr/>
            </p:nvSpPr>
            <p:spPr>
              <a:xfrm>
                <a:off x="6792546" y="1842173"/>
                <a:ext cx="1404380" cy="634530"/>
              </a:xfrm>
              <a:prstGeom prst="rect">
                <a:avLst/>
              </a:prstGeom>
              <a:noFill/>
            </p:spPr>
            <p:txBody>
              <a:bodyPr wrap="none" lIns="179259" tIns="143407" rIns="179259" bIns="143407" rtlCol="0">
                <a:spAutoFit/>
              </a:bodyPr>
              <a:lstStyle/>
              <a:p>
                <a:pPr defTabSz="896214">
                  <a:lnSpc>
                    <a:spcPct val="90000"/>
                  </a:lnSpc>
                  <a:spcAft>
                    <a:spcPts val="588"/>
                  </a:spcAft>
                  <a:defRPr/>
                </a:pPr>
                <a:r>
                  <a:rPr lang="en-GB" sz="2353" kern="0">
                    <a:gradFill>
                      <a:gsLst>
                        <a:gs pos="2917">
                          <a:schemeClr val="tx1"/>
                        </a:gs>
                        <a:gs pos="30000">
                          <a:schemeClr val="tx1"/>
                        </a:gs>
                      </a:gsLst>
                      <a:lin ang="5400000" scaled="0"/>
                    </a:gradFill>
                  </a:rPr>
                  <a:t>Control</a:t>
                </a:r>
              </a:p>
            </p:txBody>
          </p:sp>
        </p:grpSp>
        <p:grpSp>
          <p:nvGrpSpPr>
            <p:cNvPr id="70" name="Compute Set">
              <a:extLst>
                <a:ext uri="{FF2B5EF4-FFF2-40B4-BE49-F238E27FC236}">
                  <a16:creationId xmlns:a16="http://schemas.microsoft.com/office/drawing/2014/main" id="{B1265C23-19AE-49D9-BC7B-0B7B78FE7060}"/>
                </a:ext>
              </a:extLst>
            </p:cNvPr>
            <p:cNvGrpSpPr/>
            <p:nvPr/>
          </p:nvGrpSpPr>
          <p:grpSpPr>
            <a:xfrm>
              <a:off x="996693" y="1675506"/>
              <a:ext cx="10198616" cy="1941181"/>
              <a:chOff x="1015939" y="1708352"/>
              <a:chExt cx="10404596" cy="1980387"/>
            </a:xfrm>
          </p:grpSpPr>
          <p:sp>
            <p:nvSpPr>
              <p:cNvPr id="105" name="Rounded Rectangle 213">
                <a:extLst>
                  <a:ext uri="{FF2B5EF4-FFF2-40B4-BE49-F238E27FC236}">
                    <a16:creationId xmlns:a16="http://schemas.microsoft.com/office/drawing/2014/main" id="{76FC09E7-C880-4B13-ADBE-5F32A8E196E9}"/>
                  </a:ext>
                </a:extLst>
              </p:cNvPr>
              <p:cNvSpPr/>
              <p:nvPr/>
            </p:nvSpPr>
            <p:spPr bwMode="auto">
              <a:xfrm>
                <a:off x="1015939" y="1708352"/>
                <a:ext cx="10404596" cy="1980387"/>
              </a:xfrm>
              <a:prstGeom prst="roundRect">
                <a:avLst/>
              </a:prstGeom>
              <a:no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GB" sz="2353" kern="0" err="1">
                  <a:gradFill>
                    <a:gsLst>
                      <a:gs pos="0">
                        <a:srgbClr val="FFFFFF"/>
                      </a:gs>
                      <a:gs pos="100000">
                        <a:srgbClr val="FFFFFF"/>
                      </a:gs>
                    </a:gsLst>
                    <a:lin ang="5400000" scaled="0"/>
                  </a:gradFill>
                  <a:ea typeface="Segoe UI" pitchFamily="34" charset="0"/>
                  <a:cs typeface="Segoe UI" pitchFamily="34" charset="0"/>
                </a:endParaRPr>
              </a:p>
            </p:txBody>
          </p:sp>
          <p:sp>
            <p:nvSpPr>
              <p:cNvPr id="106" name="Compute Text">
                <a:extLst>
                  <a:ext uri="{FF2B5EF4-FFF2-40B4-BE49-F238E27FC236}">
                    <a16:creationId xmlns:a16="http://schemas.microsoft.com/office/drawing/2014/main" id="{D1126113-8BA5-4EC0-9F1D-EAF849062CCA}"/>
                  </a:ext>
                </a:extLst>
              </p:cNvPr>
              <p:cNvSpPr txBox="1"/>
              <p:nvPr/>
            </p:nvSpPr>
            <p:spPr>
              <a:xfrm rot="16200000">
                <a:off x="707410" y="2519651"/>
                <a:ext cx="1651287" cy="634530"/>
              </a:xfrm>
              <a:prstGeom prst="rect">
                <a:avLst/>
              </a:prstGeom>
              <a:noFill/>
            </p:spPr>
            <p:txBody>
              <a:bodyPr wrap="none" lIns="179259" tIns="143407" rIns="179259" bIns="143407" rtlCol="0">
                <a:spAutoFit/>
              </a:bodyPr>
              <a:lstStyle/>
              <a:p>
                <a:pPr defTabSz="896214">
                  <a:lnSpc>
                    <a:spcPct val="90000"/>
                  </a:lnSpc>
                  <a:spcAft>
                    <a:spcPts val="588"/>
                  </a:spcAft>
                  <a:defRPr/>
                </a:pPr>
                <a:r>
                  <a:rPr lang="en-GB" sz="2353" kern="0" dirty="0">
                    <a:gradFill>
                      <a:gsLst>
                        <a:gs pos="2917">
                          <a:schemeClr val="tx1"/>
                        </a:gs>
                        <a:gs pos="30000">
                          <a:schemeClr val="tx1"/>
                        </a:gs>
                      </a:gsLst>
                      <a:lin ang="5400000" scaled="0"/>
                    </a:gradFill>
                  </a:rPr>
                  <a:t>Compute</a:t>
                </a:r>
              </a:p>
            </p:txBody>
          </p:sp>
        </p:grpSp>
        <p:grpSp>
          <p:nvGrpSpPr>
            <p:cNvPr id="71" name="Storage Set">
              <a:extLst>
                <a:ext uri="{FF2B5EF4-FFF2-40B4-BE49-F238E27FC236}">
                  <a16:creationId xmlns:a16="http://schemas.microsoft.com/office/drawing/2014/main" id="{7F360C3E-A2E0-4EA4-B4BA-382AA12FF31B}"/>
                </a:ext>
              </a:extLst>
            </p:cNvPr>
            <p:cNvGrpSpPr/>
            <p:nvPr/>
          </p:nvGrpSpPr>
          <p:grpSpPr>
            <a:xfrm>
              <a:off x="1049903" y="3781912"/>
              <a:ext cx="10198616" cy="2823299"/>
              <a:chOff x="1070225" y="3857302"/>
              <a:chExt cx="10404596" cy="2880320"/>
            </a:xfrm>
          </p:grpSpPr>
          <p:sp>
            <p:nvSpPr>
              <p:cNvPr id="72" name="Rounded Rectangle 24">
                <a:extLst>
                  <a:ext uri="{FF2B5EF4-FFF2-40B4-BE49-F238E27FC236}">
                    <a16:creationId xmlns:a16="http://schemas.microsoft.com/office/drawing/2014/main" id="{DB4F12DC-7039-4631-B350-C5AD3454E7CC}"/>
                  </a:ext>
                </a:extLst>
              </p:cNvPr>
              <p:cNvSpPr/>
              <p:nvPr/>
            </p:nvSpPr>
            <p:spPr bwMode="auto">
              <a:xfrm>
                <a:off x="1070225" y="3857302"/>
                <a:ext cx="10404596" cy="2880320"/>
              </a:xfrm>
              <a:prstGeom prst="roundRect">
                <a:avLst/>
              </a:prstGeom>
              <a:no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GB" sz="2353" kern="0" err="1">
                  <a:gradFill>
                    <a:gsLst>
                      <a:gs pos="0">
                        <a:srgbClr val="FFFFFF"/>
                      </a:gs>
                      <a:gs pos="100000">
                        <a:srgbClr val="FFFFFF"/>
                      </a:gs>
                    </a:gsLst>
                    <a:lin ang="5400000" scaled="0"/>
                  </a:gradFill>
                  <a:ea typeface="Segoe UI" pitchFamily="34" charset="0"/>
                  <a:cs typeface="Segoe UI" pitchFamily="34" charset="0"/>
                </a:endParaRPr>
              </a:p>
            </p:txBody>
          </p:sp>
          <p:grpSp>
            <p:nvGrpSpPr>
              <p:cNvPr id="73" name="Storage">
                <a:extLst>
                  <a:ext uri="{FF2B5EF4-FFF2-40B4-BE49-F238E27FC236}">
                    <a16:creationId xmlns:a16="http://schemas.microsoft.com/office/drawing/2014/main" id="{7BEDA978-0534-450D-AA45-1AC2F926230A}"/>
                  </a:ext>
                </a:extLst>
              </p:cNvPr>
              <p:cNvGrpSpPr/>
              <p:nvPr/>
            </p:nvGrpSpPr>
            <p:grpSpPr>
              <a:xfrm>
                <a:off x="2094836" y="4073326"/>
                <a:ext cx="8294427" cy="2502583"/>
                <a:chOff x="2094836" y="4073326"/>
                <a:chExt cx="8294427" cy="2502583"/>
              </a:xfrm>
            </p:grpSpPr>
            <p:pic>
              <p:nvPicPr>
                <p:cNvPr id="75" name="Picture 74">
                  <a:extLst>
                    <a:ext uri="{FF2B5EF4-FFF2-40B4-BE49-F238E27FC236}">
                      <a16:creationId xmlns:a16="http://schemas.microsoft.com/office/drawing/2014/main" id="{095601E1-889B-49ED-8D1A-5D4EF95ACC6A}"/>
                    </a:ext>
                  </a:extLst>
                </p:cNvPr>
                <p:cNvPicPr>
                  <a:picLocks noChangeAspect="1"/>
                </p:cNvPicPr>
                <p:nvPr/>
              </p:nvPicPr>
              <p:blipFill>
                <a:blip r:embed="rId4">
                  <a:duotone>
                    <a:prstClr val="black"/>
                    <a:srgbClr val="D9C3A5">
                      <a:tint val="50000"/>
                      <a:satMod val="180000"/>
                    </a:srgbClr>
                  </a:duotone>
                </a:blip>
                <a:stretch>
                  <a:fillRect/>
                </a:stretch>
              </p:blipFill>
              <p:spPr>
                <a:xfrm>
                  <a:off x="2099026" y="4073326"/>
                  <a:ext cx="780290" cy="780290"/>
                </a:xfrm>
                <a:prstGeom prst="rect">
                  <a:avLst/>
                </a:prstGeom>
              </p:spPr>
            </p:pic>
            <p:pic>
              <p:nvPicPr>
                <p:cNvPr id="76" name="Picture 75">
                  <a:extLst>
                    <a:ext uri="{FF2B5EF4-FFF2-40B4-BE49-F238E27FC236}">
                      <a16:creationId xmlns:a16="http://schemas.microsoft.com/office/drawing/2014/main" id="{8E2744E4-ECCE-46E9-9FE6-688F85A480E2}"/>
                    </a:ext>
                  </a:extLst>
                </p:cNvPr>
                <p:cNvPicPr>
                  <a:picLocks noChangeAspect="1"/>
                </p:cNvPicPr>
                <p:nvPr/>
              </p:nvPicPr>
              <p:blipFill>
                <a:blip r:embed="rId4">
                  <a:duotone>
                    <a:prstClr val="black"/>
                    <a:srgbClr val="D9C3A5">
                      <a:tint val="50000"/>
                      <a:satMod val="180000"/>
                    </a:srgbClr>
                  </a:duotone>
                </a:blip>
                <a:stretch>
                  <a:fillRect/>
                </a:stretch>
              </p:blipFill>
              <p:spPr>
                <a:xfrm>
                  <a:off x="2933756" y="4073326"/>
                  <a:ext cx="780290" cy="780290"/>
                </a:xfrm>
                <a:prstGeom prst="rect">
                  <a:avLst/>
                </a:prstGeom>
              </p:spPr>
            </p:pic>
            <p:pic>
              <p:nvPicPr>
                <p:cNvPr id="77" name="Picture 76">
                  <a:extLst>
                    <a:ext uri="{FF2B5EF4-FFF2-40B4-BE49-F238E27FC236}">
                      <a16:creationId xmlns:a16="http://schemas.microsoft.com/office/drawing/2014/main" id="{680B84C7-B7C9-4246-BD42-C0B6C19DA7C0}"/>
                    </a:ext>
                  </a:extLst>
                </p:cNvPr>
                <p:cNvPicPr>
                  <a:picLocks noChangeAspect="1"/>
                </p:cNvPicPr>
                <p:nvPr/>
              </p:nvPicPr>
              <p:blipFill>
                <a:blip r:embed="rId4">
                  <a:duotone>
                    <a:prstClr val="black"/>
                    <a:srgbClr val="D9C3A5">
                      <a:tint val="50000"/>
                      <a:satMod val="180000"/>
                    </a:srgbClr>
                  </a:duotone>
                </a:blip>
                <a:stretch>
                  <a:fillRect/>
                </a:stretch>
              </p:blipFill>
              <p:spPr>
                <a:xfrm>
                  <a:off x="3768486" y="4073326"/>
                  <a:ext cx="780290" cy="780290"/>
                </a:xfrm>
                <a:prstGeom prst="rect">
                  <a:avLst/>
                </a:prstGeom>
              </p:spPr>
            </p:pic>
            <p:pic>
              <p:nvPicPr>
                <p:cNvPr id="78" name="Picture 77">
                  <a:extLst>
                    <a:ext uri="{FF2B5EF4-FFF2-40B4-BE49-F238E27FC236}">
                      <a16:creationId xmlns:a16="http://schemas.microsoft.com/office/drawing/2014/main" id="{91A0BB99-3A8F-45B6-86DD-368C938FF913}"/>
                    </a:ext>
                  </a:extLst>
                </p:cNvPr>
                <p:cNvPicPr>
                  <a:picLocks noChangeAspect="1"/>
                </p:cNvPicPr>
                <p:nvPr/>
              </p:nvPicPr>
              <p:blipFill>
                <a:blip r:embed="rId4">
                  <a:duotone>
                    <a:prstClr val="black"/>
                    <a:srgbClr val="D9C3A5">
                      <a:tint val="50000"/>
                      <a:satMod val="180000"/>
                    </a:srgbClr>
                  </a:duotone>
                </a:blip>
                <a:stretch>
                  <a:fillRect/>
                </a:stretch>
              </p:blipFill>
              <p:spPr>
                <a:xfrm>
                  <a:off x="4603216" y="4073326"/>
                  <a:ext cx="780290" cy="780290"/>
                </a:xfrm>
                <a:prstGeom prst="rect">
                  <a:avLst/>
                </a:prstGeom>
              </p:spPr>
            </p:pic>
            <p:pic>
              <p:nvPicPr>
                <p:cNvPr id="79" name="Picture 78">
                  <a:extLst>
                    <a:ext uri="{FF2B5EF4-FFF2-40B4-BE49-F238E27FC236}">
                      <a16:creationId xmlns:a16="http://schemas.microsoft.com/office/drawing/2014/main" id="{94E06469-9BF4-4B73-8912-A890D7DD0CC0}"/>
                    </a:ext>
                  </a:extLst>
                </p:cNvPr>
                <p:cNvPicPr>
                  <a:picLocks noChangeAspect="1"/>
                </p:cNvPicPr>
                <p:nvPr/>
              </p:nvPicPr>
              <p:blipFill>
                <a:blip r:embed="rId4">
                  <a:duotone>
                    <a:prstClr val="black"/>
                    <a:srgbClr val="D9C3A5">
                      <a:tint val="50000"/>
                      <a:satMod val="180000"/>
                    </a:srgbClr>
                  </a:duotone>
                </a:blip>
                <a:stretch>
                  <a:fillRect/>
                </a:stretch>
              </p:blipFill>
              <p:spPr>
                <a:xfrm>
                  <a:off x="5437947" y="4073326"/>
                  <a:ext cx="780290" cy="780290"/>
                </a:xfrm>
                <a:prstGeom prst="rect">
                  <a:avLst/>
                </a:prstGeom>
              </p:spPr>
            </p:pic>
            <p:pic>
              <p:nvPicPr>
                <p:cNvPr id="80" name="Picture 79">
                  <a:extLst>
                    <a:ext uri="{FF2B5EF4-FFF2-40B4-BE49-F238E27FC236}">
                      <a16:creationId xmlns:a16="http://schemas.microsoft.com/office/drawing/2014/main" id="{9B103109-DDA0-46B8-A40F-6FD03F7C6C2D}"/>
                    </a:ext>
                  </a:extLst>
                </p:cNvPr>
                <p:cNvPicPr>
                  <a:picLocks noChangeAspect="1"/>
                </p:cNvPicPr>
                <p:nvPr/>
              </p:nvPicPr>
              <p:blipFill>
                <a:blip r:embed="rId4">
                  <a:duotone>
                    <a:prstClr val="black"/>
                    <a:srgbClr val="D9C3A5">
                      <a:tint val="50000"/>
                      <a:satMod val="180000"/>
                    </a:srgbClr>
                  </a:duotone>
                </a:blip>
                <a:stretch>
                  <a:fillRect/>
                </a:stretch>
              </p:blipFill>
              <p:spPr>
                <a:xfrm>
                  <a:off x="2094836" y="4934472"/>
                  <a:ext cx="780290" cy="780290"/>
                </a:xfrm>
                <a:prstGeom prst="rect">
                  <a:avLst/>
                </a:prstGeom>
              </p:spPr>
            </p:pic>
            <p:pic>
              <p:nvPicPr>
                <p:cNvPr id="81" name="Picture 80">
                  <a:extLst>
                    <a:ext uri="{FF2B5EF4-FFF2-40B4-BE49-F238E27FC236}">
                      <a16:creationId xmlns:a16="http://schemas.microsoft.com/office/drawing/2014/main" id="{8B33429E-9788-4293-A767-0AAD0906F886}"/>
                    </a:ext>
                  </a:extLst>
                </p:cNvPr>
                <p:cNvPicPr>
                  <a:picLocks noChangeAspect="1"/>
                </p:cNvPicPr>
                <p:nvPr/>
              </p:nvPicPr>
              <p:blipFill>
                <a:blip r:embed="rId4">
                  <a:duotone>
                    <a:prstClr val="black"/>
                    <a:srgbClr val="D9C3A5">
                      <a:tint val="50000"/>
                      <a:satMod val="180000"/>
                    </a:srgbClr>
                  </a:duotone>
                </a:blip>
                <a:stretch>
                  <a:fillRect/>
                </a:stretch>
              </p:blipFill>
              <p:spPr>
                <a:xfrm>
                  <a:off x="2929566" y="4934472"/>
                  <a:ext cx="780290" cy="780290"/>
                </a:xfrm>
                <a:prstGeom prst="rect">
                  <a:avLst/>
                </a:prstGeom>
              </p:spPr>
            </p:pic>
            <p:pic>
              <p:nvPicPr>
                <p:cNvPr id="82" name="Picture 81">
                  <a:extLst>
                    <a:ext uri="{FF2B5EF4-FFF2-40B4-BE49-F238E27FC236}">
                      <a16:creationId xmlns:a16="http://schemas.microsoft.com/office/drawing/2014/main" id="{AF2AC168-9AF6-4643-8C5E-F1F604A85913}"/>
                    </a:ext>
                  </a:extLst>
                </p:cNvPr>
                <p:cNvPicPr>
                  <a:picLocks noChangeAspect="1"/>
                </p:cNvPicPr>
                <p:nvPr/>
              </p:nvPicPr>
              <p:blipFill>
                <a:blip r:embed="rId4">
                  <a:duotone>
                    <a:prstClr val="black"/>
                    <a:srgbClr val="D9C3A5">
                      <a:tint val="50000"/>
                      <a:satMod val="180000"/>
                    </a:srgbClr>
                  </a:duotone>
                </a:blip>
                <a:stretch>
                  <a:fillRect/>
                </a:stretch>
              </p:blipFill>
              <p:spPr>
                <a:xfrm>
                  <a:off x="3764296" y="4934472"/>
                  <a:ext cx="780290" cy="780290"/>
                </a:xfrm>
                <a:prstGeom prst="rect">
                  <a:avLst/>
                </a:prstGeom>
              </p:spPr>
            </p:pic>
            <p:pic>
              <p:nvPicPr>
                <p:cNvPr id="83" name="Picture 82">
                  <a:extLst>
                    <a:ext uri="{FF2B5EF4-FFF2-40B4-BE49-F238E27FC236}">
                      <a16:creationId xmlns:a16="http://schemas.microsoft.com/office/drawing/2014/main" id="{F31D2F40-4028-4AF6-9DFC-32C3DD707952}"/>
                    </a:ext>
                  </a:extLst>
                </p:cNvPr>
                <p:cNvPicPr>
                  <a:picLocks noChangeAspect="1"/>
                </p:cNvPicPr>
                <p:nvPr/>
              </p:nvPicPr>
              <p:blipFill>
                <a:blip r:embed="rId4">
                  <a:duotone>
                    <a:prstClr val="black"/>
                    <a:srgbClr val="D9C3A5">
                      <a:tint val="50000"/>
                      <a:satMod val="180000"/>
                    </a:srgbClr>
                  </a:duotone>
                </a:blip>
                <a:stretch>
                  <a:fillRect/>
                </a:stretch>
              </p:blipFill>
              <p:spPr>
                <a:xfrm>
                  <a:off x="4599026" y="4934472"/>
                  <a:ext cx="780290" cy="780290"/>
                </a:xfrm>
                <a:prstGeom prst="rect">
                  <a:avLst/>
                </a:prstGeom>
              </p:spPr>
            </p:pic>
            <p:pic>
              <p:nvPicPr>
                <p:cNvPr id="84" name="Picture 83">
                  <a:extLst>
                    <a:ext uri="{FF2B5EF4-FFF2-40B4-BE49-F238E27FC236}">
                      <a16:creationId xmlns:a16="http://schemas.microsoft.com/office/drawing/2014/main" id="{E106161D-4805-4EB2-A795-50139CF0ADFB}"/>
                    </a:ext>
                  </a:extLst>
                </p:cNvPr>
                <p:cNvPicPr>
                  <a:picLocks noChangeAspect="1"/>
                </p:cNvPicPr>
                <p:nvPr/>
              </p:nvPicPr>
              <p:blipFill>
                <a:blip r:embed="rId4">
                  <a:duotone>
                    <a:prstClr val="black"/>
                    <a:srgbClr val="D9C3A5">
                      <a:tint val="50000"/>
                      <a:satMod val="180000"/>
                    </a:srgbClr>
                  </a:duotone>
                </a:blip>
                <a:stretch>
                  <a:fillRect/>
                </a:stretch>
              </p:blipFill>
              <p:spPr>
                <a:xfrm>
                  <a:off x="5433757" y="4934472"/>
                  <a:ext cx="780290" cy="780290"/>
                </a:xfrm>
                <a:prstGeom prst="rect">
                  <a:avLst/>
                </a:prstGeom>
              </p:spPr>
            </p:pic>
            <p:pic>
              <p:nvPicPr>
                <p:cNvPr id="85" name="Picture 84">
                  <a:extLst>
                    <a:ext uri="{FF2B5EF4-FFF2-40B4-BE49-F238E27FC236}">
                      <a16:creationId xmlns:a16="http://schemas.microsoft.com/office/drawing/2014/main" id="{4AEA078B-B3E2-4540-B83E-2AC9D3441556}"/>
                    </a:ext>
                  </a:extLst>
                </p:cNvPr>
                <p:cNvPicPr>
                  <a:picLocks noChangeAspect="1"/>
                </p:cNvPicPr>
                <p:nvPr/>
              </p:nvPicPr>
              <p:blipFill>
                <a:blip r:embed="rId4">
                  <a:duotone>
                    <a:prstClr val="black"/>
                    <a:srgbClr val="D9C3A5">
                      <a:tint val="50000"/>
                      <a:satMod val="180000"/>
                    </a:srgbClr>
                  </a:duotone>
                </a:blip>
                <a:stretch>
                  <a:fillRect/>
                </a:stretch>
              </p:blipFill>
              <p:spPr>
                <a:xfrm>
                  <a:off x="2099026" y="5795619"/>
                  <a:ext cx="780290" cy="780290"/>
                </a:xfrm>
                <a:prstGeom prst="rect">
                  <a:avLst/>
                </a:prstGeom>
              </p:spPr>
            </p:pic>
            <p:pic>
              <p:nvPicPr>
                <p:cNvPr id="86" name="Picture 85">
                  <a:extLst>
                    <a:ext uri="{FF2B5EF4-FFF2-40B4-BE49-F238E27FC236}">
                      <a16:creationId xmlns:a16="http://schemas.microsoft.com/office/drawing/2014/main" id="{49BEEDA3-F10C-479D-B8BB-508F39206739}"/>
                    </a:ext>
                  </a:extLst>
                </p:cNvPr>
                <p:cNvPicPr>
                  <a:picLocks noChangeAspect="1"/>
                </p:cNvPicPr>
                <p:nvPr/>
              </p:nvPicPr>
              <p:blipFill>
                <a:blip r:embed="rId4">
                  <a:duotone>
                    <a:prstClr val="black"/>
                    <a:srgbClr val="D9C3A5">
                      <a:tint val="50000"/>
                      <a:satMod val="180000"/>
                    </a:srgbClr>
                  </a:duotone>
                </a:blip>
                <a:stretch>
                  <a:fillRect/>
                </a:stretch>
              </p:blipFill>
              <p:spPr>
                <a:xfrm>
                  <a:off x="2933756" y="5795619"/>
                  <a:ext cx="780290" cy="780290"/>
                </a:xfrm>
                <a:prstGeom prst="rect">
                  <a:avLst/>
                </a:prstGeom>
              </p:spPr>
            </p:pic>
            <p:pic>
              <p:nvPicPr>
                <p:cNvPr id="87" name="Picture 86">
                  <a:extLst>
                    <a:ext uri="{FF2B5EF4-FFF2-40B4-BE49-F238E27FC236}">
                      <a16:creationId xmlns:a16="http://schemas.microsoft.com/office/drawing/2014/main" id="{385ED4CE-F788-4E94-9D9F-4384AE59151E}"/>
                    </a:ext>
                  </a:extLst>
                </p:cNvPr>
                <p:cNvPicPr>
                  <a:picLocks noChangeAspect="1"/>
                </p:cNvPicPr>
                <p:nvPr/>
              </p:nvPicPr>
              <p:blipFill>
                <a:blip r:embed="rId4">
                  <a:duotone>
                    <a:prstClr val="black"/>
                    <a:srgbClr val="D9C3A5">
                      <a:tint val="50000"/>
                      <a:satMod val="180000"/>
                    </a:srgbClr>
                  </a:duotone>
                </a:blip>
                <a:stretch>
                  <a:fillRect/>
                </a:stretch>
              </p:blipFill>
              <p:spPr>
                <a:xfrm>
                  <a:off x="3768486" y="5795619"/>
                  <a:ext cx="780290" cy="780290"/>
                </a:xfrm>
                <a:prstGeom prst="rect">
                  <a:avLst/>
                </a:prstGeom>
              </p:spPr>
            </p:pic>
            <p:pic>
              <p:nvPicPr>
                <p:cNvPr id="88" name="Picture 87">
                  <a:extLst>
                    <a:ext uri="{FF2B5EF4-FFF2-40B4-BE49-F238E27FC236}">
                      <a16:creationId xmlns:a16="http://schemas.microsoft.com/office/drawing/2014/main" id="{54D62FD0-4FB8-447D-ABF5-1CCBF54CBC9B}"/>
                    </a:ext>
                  </a:extLst>
                </p:cNvPr>
                <p:cNvPicPr>
                  <a:picLocks noChangeAspect="1"/>
                </p:cNvPicPr>
                <p:nvPr/>
              </p:nvPicPr>
              <p:blipFill>
                <a:blip r:embed="rId4">
                  <a:duotone>
                    <a:prstClr val="black"/>
                    <a:srgbClr val="D9C3A5">
                      <a:tint val="50000"/>
                      <a:satMod val="180000"/>
                    </a:srgbClr>
                  </a:duotone>
                </a:blip>
                <a:stretch>
                  <a:fillRect/>
                </a:stretch>
              </p:blipFill>
              <p:spPr>
                <a:xfrm>
                  <a:off x="4603216" y="5795619"/>
                  <a:ext cx="780290" cy="780290"/>
                </a:xfrm>
                <a:prstGeom prst="rect">
                  <a:avLst/>
                </a:prstGeom>
              </p:spPr>
            </p:pic>
            <p:pic>
              <p:nvPicPr>
                <p:cNvPr id="89" name="Picture 88">
                  <a:extLst>
                    <a:ext uri="{FF2B5EF4-FFF2-40B4-BE49-F238E27FC236}">
                      <a16:creationId xmlns:a16="http://schemas.microsoft.com/office/drawing/2014/main" id="{4FC35A6D-7127-4C88-9D99-DF2F884B2DE7}"/>
                    </a:ext>
                  </a:extLst>
                </p:cNvPr>
                <p:cNvPicPr>
                  <a:picLocks noChangeAspect="1"/>
                </p:cNvPicPr>
                <p:nvPr/>
              </p:nvPicPr>
              <p:blipFill>
                <a:blip r:embed="rId4">
                  <a:duotone>
                    <a:prstClr val="black"/>
                    <a:srgbClr val="D9C3A5">
                      <a:tint val="50000"/>
                      <a:satMod val="180000"/>
                    </a:srgbClr>
                  </a:duotone>
                </a:blip>
                <a:stretch>
                  <a:fillRect/>
                </a:stretch>
              </p:blipFill>
              <p:spPr>
                <a:xfrm>
                  <a:off x="5437947" y="5795619"/>
                  <a:ext cx="780290" cy="780290"/>
                </a:xfrm>
                <a:prstGeom prst="rect">
                  <a:avLst/>
                </a:prstGeom>
              </p:spPr>
            </p:pic>
            <p:pic>
              <p:nvPicPr>
                <p:cNvPr id="90" name="Picture 89">
                  <a:extLst>
                    <a:ext uri="{FF2B5EF4-FFF2-40B4-BE49-F238E27FC236}">
                      <a16:creationId xmlns:a16="http://schemas.microsoft.com/office/drawing/2014/main" id="{BC88A3A5-A9A8-45C1-AB70-CC6EB3CA62BA}"/>
                    </a:ext>
                  </a:extLst>
                </p:cNvPr>
                <p:cNvPicPr>
                  <a:picLocks noChangeAspect="1"/>
                </p:cNvPicPr>
                <p:nvPr/>
              </p:nvPicPr>
              <p:blipFill>
                <a:blip r:embed="rId4">
                  <a:duotone>
                    <a:prstClr val="black"/>
                    <a:srgbClr val="D9C3A5">
                      <a:tint val="50000"/>
                      <a:satMod val="180000"/>
                    </a:srgbClr>
                  </a:duotone>
                </a:blip>
                <a:stretch>
                  <a:fillRect/>
                </a:stretch>
              </p:blipFill>
              <p:spPr>
                <a:xfrm>
                  <a:off x="6270052" y="4073326"/>
                  <a:ext cx="780290" cy="780290"/>
                </a:xfrm>
                <a:prstGeom prst="rect">
                  <a:avLst/>
                </a:prstGeom>
              </p:spPr>
            </p:pic>
            <p:pic>
              <p:nvPicPr>
                <p:cNvPr id="91" name="Picture 90">
                  <a:extLst>
                    <a:ext uri="{FF2B5EF4-FFF2-40B4-BE49-F238E27FC236}">
                      <a16:creationId xmlns:a16="http://schemas.microsoft.com/office/drawing/2014/main" id="{BC934413-25F2-4D9C-A35C-C18E6A397B34}"/>
                    </a:ext>
                  </a:extLst>
                </p:cNvPr>
                <p:cNvPicPr>
                  <a:picLocks noChangeAspect="1"/>
                </p:cNvPicPr>
                <p:nvPr/>
              </p:nvPicPr>
              <p:blipFill>
                <a:blip r:embed="rId4">
                  <a:duotone>
                    <a:prstClr val="black"/>
                    <a:srgbClr val="D9C3A5">
                      <a:tint val="50000"/>
                      <a:satMod val="180000"/>
                    </a:srgbClr>
                  </a:duotone>
                </a:blip>
                <a:stretch>
                  <a:fillRect/>
                </a:stretch>
              </p:blipFill>
              <p:spPr>
                <a:xfrm>
                  <a:off x="7104782" y="4073326"/>
                  <a:ext cx="780290" cy="780290"/>
                </a:xfrm>
                <a:prstGeom prst="rect">
                  <a:avLst/>
                </a:prstGeom>
              </p:spPr>
            </p:pic>
            <p:pic>
              <p:nvPicPr>
                <p:cNvPr id="92" name="Picture 91">
                  <a:extLst>
                    <a:ext uri="{FF2B5EF4-FFF2-40B4-BE49-F238E27FC236}">
                      <a16:creationId xmlns:a16="http://schemas.microsoft.com/office/drawing/2014/main" id="{91A7156F-1B57-482C-865C-FB3A4A69C496}"/>
                    </a:ext>
                  </a:extLst>
                </p:cNvPr>
                <p:cNvPicPr>
                  <a:picLocks noChangeAspect="1"/>
                </p:cNvPicPr>
                <p:nvPr/>
              </p:nvPicPr>
              <p:blipFill>
                <a:blip r:embed="rId4">
                  <a:duotone>
                    <a:prstClr val="black"/>
                    <a:srgbClr val="D9C3A5">
                      <a:tint val="50000"/>
                      <a:satMod val="180000"/>
                    </a:srgbClr>
                  </a:duotone>
                </a:blip>
                <a:stretch>
                  <a:fillRect/>
                </a:stretch>
              </p:blipFill>
              <p:spPr>
                <a:xfrm>
                  <a:off x="7939512" y="4073326"/>
                  <a:ext cx="780290" cy="780290"/>
                </a:xfrm>
                <a:prstGeom prst="rect">
                  <a:avLst/>
                </a:prstGeom>
              </p:spPr>
            </p:pic>
            <p:pic>
              <p:nvPicPr>
                <p:cNvPr id="93" name="Picture 92">
                  <a:extLst>
                    <a:ext uri="{FF2B5EF4-FFF2-40B4-BE49-F238E27FC236}">
                      <a16:creationId xmlns:a16="http://schemas.microsoft.com/office/drawing/2014/main" id="{24A52F55-A9EE-42AD-B88D-7764F6DC2044}"/>
                    </a:ext>
                  </a:extLst>
                </p:cNvPr>
                <p:cNvPicPr>
                  <a:picLocks noChangeAspect="1"/>
                </p:cNvPicPr>
                <p:nvPr/>
              </p:nvPicPr>
              <p:blipFill>
                <a:blip r:embed="rId4">
                  <a:duotone>
                    <a:prstClr val="black"/>
                    <a:srgbClr val="D9C3A5">
                      <a:tint val="50000"/>
                      <a:satMod val="180000"/>
                    </a:srgbClr>
                  </a:duotone>
                </a:blip>
                <a:stretch>
                  <a:fillRect/>
                </a:stretch>
              </p:blipFill>
              <p:spPr>
                <a:xfrm>
                  <a:off x="8774242" y="4073326"/>
                  <a:ext cx="780290" cy="780290"/>
                </a:xfrm>
                <a:prstGeom prst="rect">
                  <a:avLst/>
                </a:prstGeom>
              </p:spPr>
            </p:pic>
            <p:pic>
              <p:nvPicPr>
                <p:cNvPr id="94" name="Picture 93">
                  <a:extLst>
                    <a:ext uri="{FF2B5EF4-FFF2-40B4-BE49-F238E27FC236}">
                      <a16:creationId xmlns:a16="http://schemas.microsoft.com/office/drawing/2014/main" id="{2C607072-6264-477F-A5DD-8D9D02125653}"/>
                    </a:ext>
                  </a:extLst>
                </p:cNvPr>
                <p:cNvPicPr>
                  <a:picLocks noChangeAspect="1"/>
                </p:cNvPicPr>
                <p:nvPr/>
              </p:nvPicPr>
              <p:blipFill>
                <a:blip r:embed="rId4">
                  <a:duotone>
                    <a:prstClr val="black"/>
                    <a:srgbClr val="D9C3A5">
                      <a:tint val="50000"/>
                      <a:satMod val="180000"/>
                    </a:srgbClr>
                  </a:duotone>
                </a:blip>
                <a:stretch>
                  <a:fillRect/>
                </a:stretch>
              </p:blipFill>
              <p:spPr>
                <a:xfrm>
                  <a:off x="9608973" y="4073326"/>
                  <a:ext cx="780290" cy="780290"/>
                </a:xfrm>
                <a:prstGeom prst="rect">
                  <a:avLst/>
                </a:prstGeom>
              </p:spPr>
            </p:pic>
            <p:pic>
              <p:nvPicPr>
                <p:cNvPr id="95" name="Picture 94">
                  <a:extLst>
                    <a:ext uri="{FF2B5EF4-FFF2-40B4-BE49-F238E27FC236}">
                      <a16:creationId xmlns:a16="http://schemas.microsoft.com/office/drawing/2014/main" id="{40125023-A871-44E0-BE46-D7DCDBEB5598}"/>
                    </a:ext>
                  </a:extLst>
                </p:cNvPr>
                <p:cNvPicPr>
                  <a:picLocks noChangeAspect="1"/>
                </p:cNvPicPr>
                <p:nvPr/>
              </p:nvPicPr>
              <p:blipFill>
                <a:blip r:embed="rId4">
                  <a:duotone>
                    <a:prstClr val="black"/>
                    <a:srgbClr val="D9C3A5">
                      <a:tint val="50000"/>
                      <a:satMod val="180000"/>
                    </a:srgbClr>
                  </a:duotone>
                </a:blip>
                <a:stretch>
                  <a:fillRect/>
                </a:stretch>
              </p:blipFill>
              <p:spPr>
                <a:xfrm>
                  <a:off x="6265862" y="4934472"/>
                  <a:ext cx="780290" cy="780290"/>
                </a:xfrm>
                <a:prstGeom prst="rect">
                  <a:avLst/>
                </a:prstGeom>
              </p:spPr>
            </p:pic>
            <p:pic>
              <p:nvPicPr>
                <p:cNvPr id="96" name="Picture 95">
                  <a:extLst>
                    <a:ext uri="{FF2B5EF4-FFF2-40B4-BE49-F238E27FC236}">
                      <a16:creationId xmlns:a16="http://schemas.microsoft.com/office/drawing/2014/main" id="{DFF2E269-3AE7-4EC9-B3A8-A442B3023AAD}"/>
                    </a:ext>
                  </a:extLst>
                </p:cNvPr>
                <p:cNvPicPr>
                  <a:picLocks noChangeAspect="1"/>
                </p:cNvPicPr>
                <p:nvPr/>
              </p:nvPicPr>
              <p:blipFill>
                <a:blip r:embed="rId4">
                  <a:duotone>
                    <a:prstClr val="black"/>
                    <a:srgbClr val="D9C3A5">
                      <a:tint val="50000"/>
                      <a:satMod val="180000"/>
                    </a:srgbClr>
                  </a:duotone>
                </a:blip>
                <a:stretch>
                  <a:fillRect/>
                </a:stretch>
              </p:blipFill>
              <p:spPr>
                <a:xfrm>
                  <a:off x="7100592" y="4934472"/>
                  <a:ext cx="780290" cy="780290"/>
                </a:xfrm>
                <a:prstGeom prst="rect">
                  <a:avLst/>
                </a:prstGeom>
              </p:spPr>
            </p:pic>
            <p:pic>
              <p:nvPicPr>
                <p:cNvPr id="97" name="Picture 96">
                  <a:extLst>
                    <a:ext uri="{FF2B5EF4-FFF2-40B4-BE49-F238E27FC236}">
                      <a16:creationId xmlns:a16="http://schemas.microsoft.com/office/drawing/2014/main" id="{D9CD6CDC-FCD7-4253-9720-66A3A39BA933}"/>
                    </a:ext>
                  </a:extLst>
                </p:cNvPr>
                <p:cNvPicPr>
                  <a:picLocks noChangeAspect="1"/>
                </p:cNvPicPr>
                <p:nvPr/>
              </p:nvPicPr>
              <p:blipFill>
                <a:blip r:embed="rId4">
                  <a:duotone>
                    <a:prstClr val="black"/>
                    <a:srgbClr val="D9C3A5">
                      <a:tint val="50000"/>
                      <a:satMod val="180000"/>
                    </a:srgbClr>
                  </a:duotone>
                </a:blip>
                <a:stretch>
                  <a:fillRect/>
                </a:stretch>
              </p:blipFill>
              <p:spPr>
                <a:xfrm>
                  <a:off x="7935322" y="4934472"/>
                  <a:ext cx="780290" cy="780290"/>
                </a:xfrm>
                <a:prstGeom prst="rect">
                  <a:avLst/>
                </a:prstGeom>
              </p:spPr>
            </p:pic>
            <p:pic>
              <p:nvPicPr>
                <p:cNvPr id="98" name="Picture 97">
                  <a:extLst>
                    <a:ext uri="{FF2B5EF4-FFF2-40B4-BE49-F238E27FC236}">
                      <a16:creationId xmlns:a16="http://schemas.microsoft.com/office/drawing/2014/main" id="{095353C5-B376-4FB6-8B5F-93741D8D2827}"/>
                    </a:ext>
                  </a:extLst>
                </p:cNvPr>
                <p:cNvPicPr>
                  <a:picLocks noChangeAspect="1"/>
                </p:cNvPicPr>
                <p:nvPr/>
              </p:nvPicPr>
              <p:blipFill>
                <a:blip r:embed="rId4">
                  <a:duotone>
                    <a:prstClr val="black"/>
                    <a:srgbClr val="D9C3A5">
                      <a:tint val="50000"/>
                      <a:satMod val="180000"/>
                    </a:srgbClr>
                  </a:duotone>
                </a:blip>
                <a:stretch>
                  <a:fillRect/>
                </a:stretch>
              </p:blipFill>
              <p:spPr>
                <a:xfrm>
                  <a:off x="8770052" y="4934472"/>
                  <a:ext cx="780290" cy="780290"/>
                </a:xfrm>
                <a:prstGeom prst="rect">
                  <a:avLst/>
                </a:prstGeom>
              </p:spPr>
            </p:pic>
            <p:pic>
              <p:nvPicPr>
                <p:cNvPr id="99" name="Picture 98">
                  <a:extLst>
                    <a:ext uri="{FF2B5EF4-FFF2-40B4-BE49-F238E27FC236}">
                      <a16:creationId xmlns:a16="http://schemas.microsoft.com/office/drawing/2014/main" id="{1447E13B-3009-4811-B4A6-3DA1101462A5}"/>
                    </a:ext>
                  </a:extLst>
                </p:cNvPr>
                <p:cNvPicPr>
                  <a:picLocks noChangeAspect="1"/>
                </p:cNvPicPr>
                <p:nvPr/>
              </p:nvPicPr>
              <p:blipFill>
                <a:blip r:embed="rId4">
                  <a:duotone>
                    <a:prstClr val="black"/>
                    <a:srgbClr val="D9C3A5">
                      <a:tint val="50000"/>
                      <a:satMod val="180000"/>
                    </a:srgbClr>
                  </a:duotone>
                </a:blip>
                <a:stretch>
                  <a:fillRect/>
                </a:stretch>
              </p:blipFill>
              <p:spPr>
                <a:xfrm>
                  <a:off x="9604783" y="4934472"/>
                  <a:ext cx="780290" cy="780290"/>
                </a:xfrm>
                <a:prstGeom prst="rect">
                  <a:avLst/>
                </a:prstGeom>
              </p:spPr>
            </p:pic>
            <p:pic>
              <p:nvPicPr>
                <p:cNvPr id="100" name="Picture 99">
                  <a:extLst>
                    <a:ext uri="{FF2B5EF4-FFF2-40B4-BE49-F238E27FC236}">
                      <a16:creationId xmlns:a16="http://schemas.microsoft.com/office/drawing/2014/main" id="{0446229F-E92D-4DD4-AE8A-EEDF23BBB6B7}"/>
                    </a:ext>
                  </a:extLst>
                </p:cNvPr>
                <p:cNvPicPr>
                  <a:picLocks noChangeAspect="1"/>
                </p:cNvPicPr>
                <p:nvPr/>
              </p:nvPicPr>
              <p:blipFill>
                <a:blip r:embed="rId4">
                  <a:duotone>
                    <a:prstClr val="black"/>
                    <a:srgbClr val="D9C3A5">
                      <a:tint val="50000"/>
                      <a:satMod val="180000"/>
                    </a:srgbClr>
                  </a:duotone>
                </a:blip>
                <a:stretch>
                  <a:fillRect/>
                </a:stretch>
              </p:blipFill>
              <p:spPr>
                <a:xfrm>
                  <a:off x="6270052" y="5795619"/>
                  <a:ext cx="780290" cy="780290"/>
                </a:xfrm>
                <a:prstGeom prst="rect">
                  <a:avLst/>
                </a:prstGeom>
              </p:spPr>
            </p:pic>
            <p:pic>
              <p:nvPicPr>
                <p:cNvPr id="101" name="Picture 100">
                  <a:extLst>
                    <a:ext uri="{FF2B5EF4-FFF2-40B4-BE49-F238E27FC236}">
                      <a16:creationId xmlns:a16="http://schemas.microsoft.com/office/drawing/2014/main" id="{A65F6B9D-FF0E-4F02-8057-6EC76345D717}"/>
                    </a:ext>
                  </a:extLst>
                </p:cNvPr>
                <p:cNvPicPr>
                  <a:picLocks noChangeAspect="1"/>
                </p:cNvPicPr>
                <p:nvPr/>
              </p:nvPicPr>
              <p:blipFill>
                <a:blip r:embed="rId4">
                  <a:duotone>
                    <a:prstClr val="black"/>
                    <a:srgbClr val="D9C3A5">
                      <a:tint val="50000"/>
                      <a:satMod val="180000"/>
                    </a:srgbClr>
                  </a:duotone>
                </a:blip>
                <a:stretch>
                  <a:fillRect/>
                </a:stretch>
              </p:blipFill>
              <p:spPr>
                <a:xfrm>
                  <a:off x="7104782" y="5795619"/>
                  <a:ext cx="780290" cy="780290"/>
                </a:xfrm>
                <a:prstGeom prst="rect">
                  <a:avLst/>
                </a:prstGeom>
              </p:spPr>
            </p:pic>
            <p:pic>
              <p:nvPicPr>
                <p:cNvPr id="102" name="Picture 101">
                  <a:extLst>
                    <a:ext uri="{FF2B5EF4-FFF2-40B4-BE49-F238E27FC236}">
                      <a16:creationId xmlns:a16="http://schemas.microsoft.com/office/drawing/2014/main" id="{280FD3D3-6011-437B-94C4-071AAE3218F1}"/>
                    </a:ext>
                  </a:extLst>
                </p:cNvPr>
                <p:cNvPicPr>
                  <a:picLocks noChangeAspect="1"/>
                </p:cNvPicPr>
                <p:nvPr/>
              </p:nvPicPr>
              <p:blipFill>
                <a:blip r:embed="rId4">
                  <a:duotone>
                    <a:prstClr val="black"/>
                    <a:srgbClr val="D9C3A5">
                      <a:tint val="50000"/>
                      <a:satMod val="180000"/>
                    </a:srgbClr>
                  </a:duotone>
                </a:blip>
                <a:stretch>
                  <a:fillRect/>
                </a:stretch>
              </p:blipFill>
              <p:spPr>
                <a:xfrm>
                  <a:off x="7939512" y="5795619"/>
                  <a:ext cx="780290" cy="780290"/>
                </a:xfrm>
                <a:prstGeom prst="rect">
                  <a:avLst/>
                </a:prstGeom>
              </p:spPr>
            </p:pic>
            <p:pic>
              <p:nvPicPr>
                <p:cNvPr id="103" name="Picture 102">
                  <a:extLst>
                    <a:ext uri="{FF2B5EF4-FFF2-40B4-BE49-F238E27FC236}">
                      <a16:creationId xmlns:a16="http://schemas.microsoft.com/office/drawing/2014/main" id="{B6AFF7B6-5E37-4646-851C-729261E3E678}"/>
                    </a:ext>
                  </a:extLst>
                </p:cNvPr>
                <p:cNvPicPr>
                  <a:picLocks noChangeAspect="1"/>
                </p:cNvPicPr>
                <p:nvPr/>
              </p:nvPicPr>
              <p:blipFill>
                <a:blip r:embed="rId4">
                  <a:duotone>
                    <a:prstClr val="black"/>
                    <a:srgbClr val="D9C3A5">
                      <a:tint val="50000"/>
                      <a:satMod val="180000"/>
                    </a:srgbClr>
                  </a:duotone>
                </a:blip>
                <a:stretch>
                  <a:fillRect/>
                </a:stretch>
              </p:blipFill>
              <p:spPr>
                <a:xfrm>
                  <a:off x="8774242" y="5795619"/>
                  <a:ext cx="780290" cy="780290"/>
                </a:xfrm>
                <a:prstGeom prst="rect">
                  <a:avLst/>
                </a:prstGeom>
              </p:spPr>
            </p:pic>
            <p:pic>
              <p:nvPicPr>
                <p:cNvPr id="104" name="Picture 103">
                  <a:extLst>
                    <a:ext uri="{FF2B5EF4-FFF2-40B4-BE49-F238E27FC236}">
                      <a16:creationId xmlns:a16="http://schemas.microsoft.com/office/drawing/2014/main" id="{924A7955-ACFE-4450-9FBB-831BE700E591}"/>
                    </a:ext>
                  </a:extLst>
                </p:cNvPr>
                <p:cNvPicPr>
                  <a:picLocks noChangeAspect="1"/>
                </p:cNvPicPr>
                <p:nvPr/>
              </p:nvPicPr>
              <p:blipFill>
                <a:blip r:embed="rId4">
                  <a:duotone>
                    <a:prstClr val="black"/>
                    <a:srgbClr val="D9C3A5">
                      <a:tint val="50000"/>
                      <a:satMod val="180000"/>
                    </a:srgbClr>
                  </a:duotone>
                </a:blip>
                <a:stretch>
                  <a:fillRect/>
                </a:stretch>
              </p:blipFill>
              <p:spPr>
                <a:xfrm>
                  <a:off x="9608973" y="5795619"/>
                  <a:ext cx="780290" cy="780290"/>
                </a:xfrm>
                <a:prstGeom prst="rect">
                  <a:avLst/>
                </a:prstGeom>
              </p:spPr>
            </p:pic>
          </p:grpSp>
          <p:sp>
            <p:nvSpPr>
              <p:cNvPr id="74" name="Storage Text">
                <a:extLst>
                  <a:ext uri="{FF2B5EF4-FFF2-40B4-BE49-F238E27FC236}">
                    <a16:creationId xmlns:a16="http://schemas.microsoft.com/office/drawing/2014/main" id="{02EEF38D-7923-4E79-B177-C0047F854B69}"/>
                  </a:ext>
                </a:extLst>
              </p:cNvPr>
              <p:cNvSpPr txBox="1"/>
              <p:nvPr/>
            </p:nvSpPr>
            <p:spPr>
              <a:xfrm rot="16200000">
                <a:off x="99893" y="4980198"/>
                <a:ext cx="2776268" cy="634530"/>
              </a:xfrm>
              <a:prstGeom prst="rect">
                <a:avLst/>
              </a:prstGeom>
              <a:noFill/>
            </p:spPr>
            <p:txBody>
              <a:bodyPr wrap="none" lIns="179259" tIns="143407" rIns="179259" bIns="143407" rtlCol="0">
                <a:spAutoFit/>
              </a:bodyPr>
              <a:lstStyle/>
              <a:p>
                <a:pPr defTabSz="896214">
                  <a:lnSpc>
                    <a:spcPct val="90000"/>
                  </a:lnSpc>
                  <a:spcAft>
                    <a:spcPts val="588"/>
                  </a:spcAft>
                  <a:defRPr/>
                </a:pPr>
                <a:r>
                  <a:rPr lang="en-GB" sz="2353" kern="0">
                    <a:gradFill>
                      <a:gsLst>
                        <a:gs pos="2917">
                          <a:schemeClr val="tx1"/>
                        </a:gs>
                        <a:gs pos="30000">
                          <a:schemeClr val="tx1"/>
                        </a:gs>
                      </a:gsLst>
                      <a:lin ang="5400000" scaled="0"/>
                    </a:gradFill>
                  </a:rPr>
                  <a:t>Premium Storage</a:t>
                </a:r>
              </a:p>
            </p:txBody>
          </p:sp>
        </p:grpSp>
      </p:grpSp>
    </p:spTree>
    <p:extLst>
      <p:ext uri="{BB962C8B-B14F-4D97-AF65-F5344CB8AC3E}">
        <p14:creationId xmlns:p14="http://schemas.microsoft.com/office/powerpoint/2010/main" val="3841020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65"/>
                                        </p:tgtEl>
                                      </p:cBhvr>
                                    </p:animEffect>
                                    <p:set>
                                      <p:cBhvr>
                                        <p:cTn id="7" dur="1" fill="hold">
                                          <p:stCondLst>
                                            <p:cond delay="499"/>
                                          </p:stCondLst>
                                        </p:cTn>
                                        <p:tgtEl>
                                          <p:spTgt spid="6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CADE1-709D-4D38-B42A-B8361B4F37FA}"/>
              </a:ext>
            </a:extLst>
          </p:cNvPr>
          <p:cNvSpPr>
            <a:spLocks noGrp="1"/>
          </p:cNvSpPr>
          <p:nvPr>
            <p:ph type="title"/>
          </p:nvPr>
        </p:nvSpPr>
        <p:spPr>
          <a:xfrm>
            <a:off x="655638" y="320040"/>
            <a:ext cx="10880725" cy="461665"/>
          </a:xfrm>
        </p:spPr>
        <p:txBody>
          <a:bodyPr wrap="square" anchor="t">
            <a:normAutofit/>
          </a:bodyPr>
          <a:lstStyle/>
          <a:p>
            <a:r>
              <a:rPr lang="en-US" dirty="0"/>
              <a:t>Pausing Compute in SQL Pool</a:t>
            </a:r>
          </a:p>
        </p:txBody>
      </p:sp>
      <p:grpSp>
        <p:nvGrpSpPr>
          <p:cNvPr id="3" name="Group 2">
            <a:extLst>
              <a:ext uri="{FF2B5EF4-FFF2-40B4-BE49-F238E27FC236}">
                <a16:creationId xmlns:a16="http://schemas.microsoft.com/office/drawing/2014/main" id="{174FA3D7-8D56-4B3D-85DC-694147541CEB}"/>
              </a:ext>
            </a:extLst>
          </p:cNvPr>
          <p:cNvGrpSpPr/>
          <p:nvPr/>
        </p:nvGrpSpPr>
        <p:grpSpPr>
          <a:xfrm>
            <a:off x="724129" y="1546606"/>
            <a:ext cx="10476483" cy="4436390"/>
            <a:chOff x="724129" y="1546606"/>
            <a:chExt cx="10476483" cy="4436390"/>
          </a:xfrm>
        </p:grpSpPr>
        <p:sp>
          <p:nvSpPr>
            <p:cNvPr id="4" name="Flowchart: Manual Operation 3">
              <a:extLst>
                <a:ext uri="{FF2B5EF4-FFF2-40B4-BE49-F238E27FC236}">
                  <a16:creationId xmlns:a16="http://schemas.microsoft.com/office/drawing/2014/main" id="{C6CED63F-8130-4F33-9962-01BF604F6E1E}"/>
                </a:ext>
              </a:extLst>
            </p:cNvPr>
            <p:cNvSpPr/>
            <p:nvPr/>
          </p:nvSpPr>
          <p:spPr>
            <a:xfrm>
              <a:off x="839692" y="2863581"/>
              <a:ext cx="863755" cy="719796"/>
            </a:xfrm>
            <a:prstGeom prst="flowChartManualOperati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13</a:t>
              </a:r>
            </a:p>
          </p:txBody>
        </p:sp>
        <p:sp>
          <p:nvSpPr>
            <p:cNvPr id="5" name="Flowchart: Manual Operation 4">
              <a:extLst>
                <a:ext uri="{FF2B5EF4-FFF2-40B4-BE49-F238E27FC236}">
                  <a16:creationId xmlns:a16="http://schemas.microsoft.com/office/drawing/2014/main" id="{1BE6D785-B8CD-4CF4-9E4A-A3DC195BC65B}"/>
                </a:ext>
              </a:extLst>
            </p:cNvPr>
            <p:cNvSpPr/>
            <p:nvPr/>
          </p:nvSpPr>
          <p:spPr>
            <a:xfrm>
              <a:off x="1703448" y="2863581"/>
              <a:ext cx="863755" cy="719796"/>
            </a:xfrm>
            <a:prstGeom prst="flowChartManualOperati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14</a:t>
              </a:r>
            </a:p>
          </p:txBody>
        </p:sp>
        <p:sp>
          <p:nvSpPr>
            <p:cNvPr id="6" name="Flowchart: Manual Operation 5">
              <a:extLst>
                <a:ext uri="{FF2B5EF4-FFF2-40B4-BE49-F238E27FC236}">
                  <a16:creationId xmlns:a16="http://schemas.microsoft.com/office/drawing/2014/main" id="{57C6522D-F8D7-4AD6-B031-6B02032EFC73}"/>
                </a:ext>
              </a:extLst>
            </p:cNvPr>
            <p:cNvSpPr/>
            <p:nvPr/>
          </p:nvSpPr>
          <p:spPr>
            <a:xfrm>
              <a:off x="3430957" y="2863581"/>
              <a:ext cx="863755" cy="719796"/>
            </a:xfrm>
            <a:prstGeom prst="flowChartManualOperati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16</a:t>
              </a:r>
            </a:p>
          </p:txBody>
        </p:sp>
        <p:sp>
          <p:nvSpPr>
            <p:cNvPr id="7" name="Flowchart: Manual Operation 6">
              <a:extLst>
                <a:ext uri="{FF2B5EF4-FFF2-40B4-BE49-F238E27FC236}">
                  <a16:creationId xmlns:a16="http://schemas.microsoft.com/office/drawing/2014/main" id="{FEC66FE4-227E-4D2A-969E-4BA36126FE1E}"/>
                </a:ext>
              </a:extLst>
            </p:cNvPr>
            <p:cNvSpPr/>
            <p:nvPr/>
          </p:nvSpPr>
          <p:spPr>
            <a:xfrm>
              <a:off x="2567202" y="2863581"/>
              <a:ext cx="863755" cy="719796"/>
            </a:xfrm>
            <a:prstGeom prst="flowChartManualOperati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15</a:t>
              </a:r>
            </a:p>
          </p:txBody>
        </p:sp>
        <p:sp>
          <p:nvSpPr>
            <p:cNvPr id="8" name="Flowchart: Manual Operation 7">
              <a:extLst>
                <a:ext uri="{FF2B5EF4-FFF2-40B4-BE49-F238E27FC236}">
                  <a16:creationId xmlns:a16="http://schemas.microsoft.com/office/drawing/2014/main" id="{8189847D-E532-4C33-9936-A0B1186AE0DD}"/>
                </a:ext>
              </a:extLst>
            </p:cNvPr>
            <p:cNvSpPr/>
            <p:nvPr/>
          </p:nvSpPr>
          <p:spPr>
            <a:xfrm>
              <a:off x="4290573" y="2863581"/>
              <a:ext cx="863755" cy="719796"/>
            </a:xfrm>
            <a:prstGeom prst="flowChartManualOperati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17</a:t>
              </a:r>
            </a:p>
          </p:txBody>
        </p:sp>
        <p:sp>
          <p:nvSpPr>
            <p:cNvPr id="9" name="Flowchart: Manual Operation 8">
              <a:extLst>
                <a:ext uri="{FF2B5EF4-FFF2-40B4-BE49-F238E27FC236}">
                  <a16:creationId xmlns:a16="http://schemas.microsoft.com/office/drawing/2014/main" id="{06474AE1-F190-4797-99EE-360F816C0EA6}"/>
                </a:ext>
              </a:extLst>
            </p:cNvPr>
            <p:cNvSpPr/>
            <p:nvPr/>
          </p:nvSpPr>
          <p:spPr>
            <a:xfrm>
              <a:off x="5154327" y="2863581"/>
              <a:ext cx="863755" cy="719796"/>
            </a:xfrm>
            <a:prstGeom prst="flowChartManualOperati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18</a:t>
              </a:r>
            </a:p>
          </p:txBody>
        </p:sp>
        <p:sp>
          <p:nvSpPr>
            <p:cNvPr id="10" name="Flowchart: Manual Operation 9">
              <a:extLst>
                <a:ext uri="{FF2B5EF4-FFF2-40B4-BE49-F238E27FC236}">
                  <a16:creationId xmlns:a16="http://schemas.microsoft.com/office/drawing/2014/main" id="{9EB31209-97A4-4DC4-91E4-C67A70B8B3D4}"/>
                </a:ext>
              </a:extLst>
            </p:cNvPr>
            <p:cNvSpPr/>
            <p:nvPr/>
          </p:nvSpPr>
          <p:spPr>
            <a:xfrm>
              <a:off x="6881837" y="2863581"/>
              <a:ext cx="863755" cy="719796"/>
            </a:xfrm>
            <a:prstGeom prst="flowChartManualOperati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20</a:t>
              </a:r>
            </a:p>
          </p:txBody>
        </p:sp>
        <p:sp>
          <p:nvSpPr>
            <p:cNvPr id="11" name="Flowchart: Manual Operation 10">
              <a:extLst>
                <a:ext uri="{FF2B5EF4-FFF2-40B4-BE49-F238E27FC236}">
                  <a16:creationId xmlns:a16="http://schemas.microsoft.com/office/drawing/2014/main" id="{5B38F4BB-F14A-42A6-AF79-9DF818350BDB}"/>
                </a:ext>
              </a:extLst>
            </p:cNvPr>
            <p:cNvSpPr/>
            <p:nvPr/>
          </p:nvSpPr>
          <p:spPr>
            <a:xfrm>
              <a:off x="6018083" y="2863581"/>
              <a:ext cx="863755" cy="719796"/>
            </a:xfrm>
            <a:prstGeom prst="flowChartManualOperati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19</a:t>
              </a:r>
            </a:p>
          </p:txBody>
        </p:sp>
        <p:sp>
          <p:nvSpPr>
            <p:cNvPr id="12" name="Flowchart: Manual Operation 11">
              <a:extLst>
                <a:ext uri="{FF2B5EF4-FFF2-40B4-BE49-F238E27FC236}">
                  <a16:creationId xmlns:a16="http://schemas.microsoft.com/office/drawing/2014/main" id="{972710FE-15B5-46A7-AE54-744DE28F2C07}"/>
                </a:ext>
              </a:extLst>
            </p:cNvPr>
            <p:cNvSpPr/>
            <p:nvPr/>
          </p:nvSpPr>
          <p:spPr>
            <a:xfrm>
              <a:off x="7745593" y="2863581"/>
              <a:ext cx="863755" cy="719796"/>
            </a:xfrm>
            <a:prstGeom prst="flowChartManualOperati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21</a:t>
              </a:r>
            </a:p>
          </p:txBody>
        </p:sp>
        <p:sp>
          <p:nvSpPr>
            <p:cNvPr id="13" name="Flowchart: Manual Operation 12">
              <a:extLst>
                <a:ext uri="{FF2B5EF4-FFF2-40B4-BE49-F238E27FC236}">
                  <a16:creationId xmlns:a16="http://schemas.microsoft.com/office/drawing/2014/main" id="{B51424B8-7A70-4DA5-85B7-58D556DAEAE8}"/>
                </a:ext>
              </a:extLst>
            </p:cNvPr>
            <p:cNvSpPr/>
            <p:nvPr/>
          </p:nvSpPr>
          <p:spPr>
            <a:xfrm>
              <a:off x="8609348" y="2863581"/>
              <a:ext cx="863755" cy="719796"/>
            </a:xfrm>
            <a:prstGeom prst="flowChartManualOperati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22</a:t>
              </a:r>
            </a:p>
          </p:txBody>
        </p:sp>
        <p:sp>
          <p:nvSpPr>
            <p:cNvPr id="14" name="Flowchart: Manual Operation 13">
              <a:extLst>
                <a:ext uri="{FF2B5EF4-FFF2-40B4-BE49-F238E27FC236}">
                  <a16:creationId xmlns:a16="http://schemas.microsoft.com/office/drawing/2014/main" id="{70E1E7A1-6E47-4DBF-B6D1-AD9B9F496F16}"/>
                </a:ext>
              </a:extLst>
            </p:cNvPr>
            <p:cNvSpPr/>
            <p:nvPr/>
          </p:nvSpPr>
          <p:spPr>
            <a:xfrm>
              <a:off x="10336857" y="2863581"/>
              <a:ext cx="863755" cy="719796"/>
            </a:xfrm>
            <a:prstGeom prst="flowChartManualOperati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24</a:t>
              </a:r>
            </a:p>
          </p:txBody>
        </p:sp>
        <p:sp>
          <p:nvSpPr>
            <p:cNvPr id="15" name="Flowchart: Manual Operation 14">
              <a:extLst>
                <a:ext uri="{FF2B5EF4-FFF2-40B4-BE49-F238E27FC236}">
                  <a16:creationId xmlns:a16="http://schemas.microsoft.com/office/drawing/2014/main" id="{FBCA8307-8070-4259-BE12-99B65D86AD09}"/>
                </a:ext>
              </a:extLst>
            </p:cNvPr>
            <p:cNvSpPr/>
            <p:nvPr/>
          </p:nvSpPr>
          <p:spPr>
            <a:xfrm>
              <a:off x="9473103" y="2863581"/>
              <a:ext cx="863755" cy="719796"/>
            </a:xfrm>
            <a:prstGeom prst="flowChartManualOperati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23</a:t>
              </a:r>
            </a:p>
          </p:txBody>
        </p:sp>
        <p:sp>
          <p:nvSpPr>
            <p:cNvPr id="16" name="Flowchart: Manual Operation 15">
              <a:extLst>
                <a:ext uri="{FF2B5EF4-FFF2-40B4-BE49-F238E27FC236}">
                  <a16:creationId xmlns:a16="http://schemas.microsoft.com/office/drawing/2014/main" id="{6C968556-A13F-40AD-914F-7208F532E203}"/>
                </a:ext>
              </a:extLst>
            </p:cNvPr>
            <p:cNvSpPr/>
            <p:nvPr/>
          </p:nvSpPr>
          <p:spPr>
            <a:xfrm>
              <a:off x="839692" y="3663453"/>
              <a:ext cx="863755" cy="719796"/>
            </a:xfrm>
            <a:prstGeom prst="flowChartManualOperation">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25</a:t>
              </a:r>
            </a:p>
          </p:txBody>
        </p:sp>
        <p:sp>
          <p:nvSpPr>
            <p:cNvPr id="17" name="Flowchart: Manual Operation 16">
              <a:extLst>
                <a:ext uri="{FF2B5EF4-FFF2-40B4-BE49-F238E27FC236}">
                  <a16:creationId xmlns:a16="http://schemas.microsoft.com/office/drawing/2014/main" id="{13C592F3-427E-4BB2-B857-C3BE8232D19B}"/>
                </a:ext>
              </a:extLst>
            </p:cNvPr>
            <p:cNvSpPr/>
            <p:nvPr/>
          </p:nvSpPr>
          <p:spPr>
            <a:xfrm>
              <a:off x="1703448" y="3663453"/>
              <a:ext cx="863755" cy="719796"/>
            </a:xfrm>
            <a:prstGeom prst="flowChartManualOperation">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26</a:t>
              </a:r>
            </a:p>
          </p:txBody>
        </p:sp>
        <p:sp>
          <p:nvSpPr>
            <p:cNvPr id="18" name="Flowchart: Manual Operation 17">
              <a:extLst>
                <a:ext uri="{FF2B5EF4-FFF2-40B4-BE49-F238E27FC236}">
                  <a16:creationId xmlns:a16="http://schemas.microsoft.com/office/drawing/2014/main" id="{FBD9895C-AD69-442F-8D2B-0FF12C83B46C}"/>
                </a:ext>
              </a:extLst>
            </p:cNvPr>
            <p:cNvSpPr/>
            <p:nvPr/>
          </p:nvSpPr>
          <p:spPr>
            <a:xfrm>
              <a:off x="3430957" y="3663453"/>
              <a:ext cx="863755" cy="719796"/>
            </a:xfrm>
            <a:prstGeom prst="flowChartManualOperation">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28</a:t>
              </a:r>
            </a:p>
          </p:txBody>
        </p:sp>
        <p:sp>
          <p:nvSpPr>
            <p:cNvPr id="19" name="Flowchart: Manual Operation 18">
              <a:extLst>
                <a:ext uri="{FF2B5EF4-FFF2-40B4-BE49-F238E27FC236}">
                  <a16:creationId xmlns:a16="http://schemas.microsoft.com/office/drawing/2014/main" id="{35FC9BFE-4D54-49FA-8F25-64C7D2373F1B}"/>
                </a:ext>
              </a:extLst>
            </p:cNvPr>
            <p:cNvSpPr/>
            <p:nvPr/>
          </p:nvSpPr>
          <p:spPr>
            <a:xfrm>
              <a:off x="2567202" y="3663453"/>
              <a:ext cx="863755" cy="719796"/>
            </a:xfrm>
            <a:prstGeom prst="flowChartManualOperation">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27</a:t>
              </a:r>
            </a:p>
          </p:txBody>
        </p:sp>
        <p:sp>
          <p:nvSpPr>
            <p:cNvPr id="20" name="Flowchart: Manual Operation 19">
              <a:extLst>
                <a:ext uri="{FF2B5EF4-FFF2-40B4-BE49-F238E27FC236}">
                  <a16:creationId xmlns:a16="http://schemas.microsoft.com/office/drawing/2014/main" id="{BE6DE061-6173-48BE-8B38-D73A9B8ACB2C}"/>
                </a:ext>
              </a:extLst>
            </p:cNvPr>
            <p:cNvSpPr/>
            <p:nvPr/>
          </p:nvSpPr>
          <p:spPr>
            <a:xfrm>
              <a:off x="4290573" y="3663453"/>
              <a:ext cx="863755" cy="719796"/>
            </a:xfrm>
            <a:prstGeom prst="flowChartManualOperation">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29</a:t>
              </a:r>
            </a:p>
          </p:txBody>
        </p:sp>
        <p:sp>
          <p:nvSpPr>
            <p:cNvPr id="21" name="Flowchart: Manual Operation 20">
              <a:extLst>
                <a:ext uri="{FF2B5EF4-FFF2-40B4-BE49-F238E27FC236}">
                  <a16:creationId xmlns:a16="http://schemas.microsoft.com/office/drawing/2014/main" id="{D5EE67FF-35AE-4B80-B3AF-9DCB77A81A16}"/>
                </a:ext>
              </a:extLst>
            </p:cNvPr>
            <p:cNvSpPr/>
            <p:nvPr/>
          </p:nvSpPr>
          <p:spPr>
            <a:xfrm>
              <a:off x="5154327" y="3663453"/>
              <a:ext cx="863755" cy="719796"/>
            </a:xfrm>
            <a:prstGeom prst="flowChartManualOperation">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30</a:t>
              </a:r>
            </a:p>
          </p:txBody>
        </p:sp>
        <p:sp>
          <p:nvSpPr>
            <p:cNvPr id="22" name="Flowchart: Manual Operation 21">
              <a:extLst>
                <a:ext uri="{FF2B5EF4-FFF2-40B4-BE49-F238E27FC236}">
                  <a16:creationId xmlns:a16="http://schemas.microsoft.com/office/drawing/2014/main" id="{A2482F32-EEBE-4CB1-BE85-B8A5C1DC5D80}"/>
                </a:ext>
              </a:extLst>
            </p:cNvPr>
            <p:cNvSpPr/>
            <p:nvPr/>
          </p:nvSpPr>
          <p:spPr>
            <a:xfrm>
              <a:off x="6881837" y="3663453"/>
              <a:ext cx="863755" cy="719796"/>
            </a:xfrm>
            <a:prstGeom prst="flowChartManualOperation">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32</a:t>
              </a:r>
            </a:p>
          </p:txBody>
        </p:sp>
        <p:sp>
          <p:nvSpPr>
            <p:cNvPr id="23" name="Flowchart: Manual Operation 22">
              <a:extLst>
                <a:ext uri="{FF2B5EF4-FFF2-40B4-BE49-F238E27FC236}">
                  <a16:creationId xmlns:a16="http://schemas.microsoft.com/office/drawing/2014/main" id="{467F5410-BA89-41D2-9FFC-B2404DF57613}"/>
                </a:ext>
              </a:extLst>
            </p:cNvPr>
            <p:cNvSpPr/>
            <p:nvPr/>
          </p:nvSpPr>
          <p:spPr>
            <a:xfrm>
              <a:off x="6018083" y="3663453"/>
              <a:ext cx="863755" cy="719796"/>
            </a:xfrm>
            <a:prstGeom prst="flowChartManualOperation">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31</a:t>
              </a:r>
            </a:p>
          </p:txBody>
        </p:sp>
        <p:sp>
          <p:nvSpPr>
            <p:cNvPr id="24" name="Flowchart: Manual Operation 23">
              <a:extLst>
                <a:ext uri="{FF2B5EF4-FFF2-40B4-BE49-F238E27FC236}">
                  <a16:creationId xmlns:a16="http://schemas.microsoft.com/office/drawing/2014/main" id="{94AE3995-6E4A-4B07-9216-353B230ACC81}"/>
                </a:ext>
              </a:extLst>
            </p:cNvPr>
            <p:cNvSpPr/>
            <p:nvPr/>
          </p:nvSpPr>
          <p:spPr>
            <a:xfrm>
              <a:off x="7745593" y="3663453"/>
              <a:ext cx="863755" cy="719796"/>
            </a:xfrm>
            <a:prstGeom prst="flowChartManualOperation">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33</a:t>
              </a:r>
            </a:p>
          </p:txBody>
        </p:sp>
        <p:sp>
          <p:nvSpPr>
            <p:cNvPr id="25" name="Flowchart: Manual Operation 24">
              <a:extLst>
                <a:ext uri="{FF2B5EF4-FFF2-40B4-BE49-F238E27FC236}">
                  <a16:creationId xmlns:a16="http://schemas.microsoft.com/office/drawing/2014/main" id="{9D06EB31-1A4D-4376-AA09-2923CAF890F8}"/>
                </a:ext>
              </a:extLst>
            </p:cNvPr>
            <p:cNvSpPr/>
            <p:nvPr/>
          </p:nvSpPr>
          <p:spPr>
            <a:xfrm>
              <a:off x="8609348" y="3663453"/>
              <a:ext cx="863755" cy="719796"/>
            </a:xfrm>
            <a:prstGeom prst="flowChartManualOperation">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34</a:t>
              </a:r>
            </a:p>
          </p:txBody>
        </p:sp>
        <p:sp>
          <p:nvSpPr>
            <p:cNvPr id="26" name="Flowchart: Manual Operation 25">
              <a:extLst>
                <a:ext uri="{FF2B5EF4-FFF2-40B4-BE49-F238E27FC236}">
                  <a16:creationId xmlns:a16="http://schemas.microsoft.com/office/drawing/2014/main" id="{56EDA477-591E-4D41-A8D9-D998058F5909}"/>
                </a:ext>
              </a:extLst>
            </p:cNvPr>
            <p:cNvSpPr/>
            <p:nvPr/>
          </p:nvSpPr>
          <p:spPr>
            <a:xfrm>
              <a:off x="10336857" y="3663453"/>
              <a:ext cx="863755" cy="719796"/>
            </a:xfrm>
            <a:prstGeom prst="flowChartManualOperation">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36</a:t>
              </a:r>
            </a:p>
          </p:txBody>
        </p:sp>
        <p:sp>
          <p:nvSpPr>
            <p:cNvPr id="27" name="Flowchart: Manual Operation 26">
              <a:extLst>
                <a:ext uri="{FF2B5EF4-FFF2-40B4-BE49-F238E27FC236}">
                  <a16:creationId xmlns:a16="http://schemas.microsoft.com/office/drawing/2014/main" id="{6D8C54FF-B941-45E3-B5F5-EBAC0FF06EDE}"/>
                </a:ext>
              </a:extLst>
            </p:cNvPr>
            <p:cNvSpPr/>
            <p:nvPr/>
          </p:nvSpPr>
          <p:spPr>
            <a:xfrm>
              <a:off x="9473103" y="3663453"/>
              <a:ext cx="863755" cy="719796"/>
            </a:xfrm>
            <a:prstGeom prst="flowChartManualOperation">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35</a:t>
              </a:r>
            </a:p>
          </p:txBody>
        </p:sp>
        <p:sp>
          <p:nvSpPr>
            <p:cNvPr id="28" name="Flowchart: Manual Operation 27">
              <a:extLst>
                <a:ext uri="{FF2B5EF4-FFF2-40B4-BE49-F238E27FC236}">
                  <a16:creationId xmlns:a16="http://schemas.microsoft.com/office/drawing/2014/main" id="{A27A77DF-C109-494A-BED4-EAE14430C59B}"/>
                </a:ext>
              </a:extLst>
            </p:cNvPr>
            <p:cNvSpPr/>
            <p:nvPr/>
          </p:nvSpPr>
          <p:spPr>
            <a:xfrm>
              <a:off x="839692" y="4463327"/>
              <a:ext cx="863755" cy="719796"/>
            </a:xfrm>
            <a:prstGeom prst="flowChartManualOperati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37</a:t>
              </a:r>
            </a:p>
          </p:txBody>
        </p:sp>
        <p:sp>
          <p:nvSpPr>
            <p:cNvPr id="29" name="Flowchart: Manual Operation 28">
              <a:extLst>
                <a:ext uri="{FF2B5EF4-FFF2-40B4-BE49-F238E27FC236}">
                  <a16:creationId xmlns:a16="http://schemas.microsoft.com/office/drawing/2014/main" id="{502F356E-3B84-40F6-B0CB-B8B8377B50D2}"/>
                </a:ext>
              </a:extLst>
            </p:cNvPr>
            <p:cNvSpPr/>
            <p:nvPr/>
          </p:nvSpPr>
          <p:spPr>
            <a:xfrm>
              <a:off x="1703448" y="4463327"/>
              <a:ext cx="863755" cy="719796"/>
            </a:xfrm>
            <a:prstGeom prst="flowChartManualOperati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dirty="0">
                  <a:solidFill>
                    <a:schemeClr val="bg1"/>
                  </a:solidFill>
                  <a:latin typeface="+mj-lt"/>
                </a:rPr>
                <a:t>38</a:t>
              </a:r>
            </a:p>
          </p:txBody>
        </p:sp>
        <p:sp>
          <p:nvSpPr>
            <p:cNvPr id="30" name="Flowchart: Manual Operation 29">
              <a:extLst>
                <a:ext uri="{FF2B5EF4-FFF2-40B4-BE49-F238E27FC236}">
                  <a16:creationId xmlns:a16="http://schemas.microsoft.com/office/drawing/2014/main" id="{C242110F-FC0C-4A07-8380-37AC72BCBD4E}"/>
                </a:ext>
              </a:extLst>
            </p:cNvPr>
            <p:cNvSpPr/>
            <p:nvPr/>
          </p:nvSpPr>
          <p:spPr>
            <a:xfrm>
              <a:off x="3430957" y="4463327"/>
              <a:ext cx="863755" cy="719796"/>
            </a:xfrm>
            <a:prstGeom prst="flowChartManualOperati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40</a:t>
              </a:r>
            </a:p>
          </p:txBody>
        </p:sp>
        <p:sp>
          <p:nvSpPr>
            <p:cNvPr id="31" name="Flowchart: Manual Operation 30">
              <a:extLst>
                <a:ext uri="{FF2B5EF4-FFF2-40B4-BE49-F238E27FC236}">
                  <a16:creationId xmlns:a16="http://schemas.microsoft.com/office/drawing/2014/main" id="{AD5EA563-7E9E-4D9F-B950-ACE22780DB0E}"/>
                </a:ext>
              </a:extLst>
            </p:cNvPr>
            <p:cNvSpPr/>
            <p:nvPr/>
          </p:nvSpPr>
          <p:spPr>
            <a:xfrm>
              <a:off x="2567202" y="4463327"/>
              <a:ext cx="863755" cy="719796"/>
            </a:xfrm>
            <a:prstGeom prst="flowChartManualOperati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39</a:t>
              </a:r>
            </a:p>
          </p:txBody>
        </p:sp>
        <p:sp>
          <p:nvSpPr>
            <p:cNvPr id="32" name="Flowchart: Manual Operation 31">
              <a:extLst>
                <a:ext uri="{FF2B5EF4-FFF2-40B4-BE49-F238E27FC236}">
                  <a16:creationId xmlns:a16="http://schemas.microsoft.com/office/drawing/2014/main" id="{41C6CBBA-B9A3-41CA-B84E-E0C4C653E48B}"/>
                </a:ext>
              </a:extLst>
            </p:cNvPr>
            <p:cNvSpPr/>
            <p:nvPr/>
          </p:nvSpPr>
          <p:spPr>
            <a:xfrm>
              <a:off x="4290573" y="4463327"/>
              <a:ext cx="863755" cy="719796"/>
            </a:xfrm>
            <a:prstGeom prst="flowChartManualOperati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41</a:t>
              </a:r>
            </a:p>
          </p:txBody>
        </p:sp>
        <p:sp>
          <p:nvSpPr>
            <p:cNvPr id="33" name="Flowchart: Manual Operation 32">
              <a:extLst>
                <a:ext uri="{FF2B5EF4-FFF2-40B4-BE49-F238E27FC236}">
                  <a16:creationId xmlns:a16="http://schemas.microsoft.com/office/drawing/2014/main" id="{FAFE39E4-F058-4ED0-B6AE-35FD2BE43232}"/>
                </a:ext>
              </a:extLst>
            </p:cNvPr>
            <p:cNvSpPr/>
            <p:nvPr/>
          </p:nvSpPr>
          <p:spPr>
            <a:xfrm>
              <a:off x="5154327" y="4463327"/>
              <a:ext cx="863755" cy="719796"/>
            </a:xfrm>
            <a:prstGeom prst="flowChartManualOperati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42</a:t>
              </a:r>
            </a:p>
          </p:txBody>
        </p:sp>
        <p:sp>
          <p:nvSpPr>
            <p:cNvPr id="34" name="Flowchart: Manual Operation 33">
              <a:extLst>
                <a:ext uri="{FF2B5EF4-FFF2-40B4-BE49-F238E27FC236}">
                  <a16:creationId xmlns:a16="http://schemas.microsoft.com/office/drawing/2014/main" id="{350383A6-C376-45F1-B2DD-6A69305BC06C}"/>
                </a:ext>
              </a:extLst>
            </p:cNvPr>
            <p:cNvSpPr/>
            <p:nvPr/>
          </p:nvSpPr>
          <p:spPr>
            <a:xfrm>
              <a:off x="6881837" y="4463327"/>
              <a:ext cx="863755" cy="719796"/>
            </a:xfrm>
            <a:prstGeom prst="flowChartManualOperati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44</a:t>
              </a:r>
            </a:p>
          </p:txBody>
        </p:sp>
        <p:sp>
          <p:nvSpPr>
            <p:cNvPr id="35" name="Flowchart: Manual Operation 34">
              <a:extLst>
                <a:ext uri="{FF2B5EF4-FFF2-40B4-BE49-F238E27FC236}">
                  <a16:creationId xmlns:a16="http://schemas.microsoft.com/office/drawing/2014/main" id="{92B51FB5-5C68-4404-9088-A3020460A00D}"/>
                </a:ext>
              </a:extLst>
            </p:cNvPr>
            <p:cNvSpPr/>
            <p:nvPr/>
          </p:nvSpPr>
          <p:spPr>
            <a:xfrm>
              <a:off x="6018083" y="4463327"/>
              <a:ext cx="863755" cy="719796"/>
            </a:xfrm>
            <a:prstGeom prst="flowChartManualOperati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43</a:t>
              </a:r>
            </a:p>
          </p:txBody>
        </p:sp>
        <p:sp>
          <p:nvSpPr>
            <p:cNvPr id="36" name="Flowchart: Manual Operation 35">
              <a:extLst>
                <a:ext uri="{FF2B5EF4-FFF2-40B4-BE49-F238E27FC236}">
                  <a16:creationId xmlns:a16="http://schemas.microsoft.com/office/drawing/2014/main" id="{C4F7DFF9-09F4-41D7-812C-7A7D399046C2}"/>
                </a:ext>
              </a:extLst>
            </p:cNvPr>
            <p:cNvSpPr/>
            <p:nvPr/>
          </p:nvSpPr>
          <p:spPr>
            <a:xfrm>
              <a:off x="7745593" y="4463327"/>
              <a:ext cx="863755" cy="719796"/>
            </a:xfrm>
            <a:prstGeom prst="flowChartManualOperati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45</a:t>
              </a:r>
            </a:p>
          </p:txBody>
        </p:sp>
        <p:sp>
          <p:nvSpPr>
            <p:cNvPr id="37" name="Flowchart: Manual Operation 36">
              <a:extLst>
                <a:ext uri="{FF2B5EF4-FFF2-40B4-BE49-F238E27FC236}">
                  <a16:creationId xmlns:a16="http://schemas.microsoft.com/office/drawing/2014/main" id="{BD7031EB-4EE8-4668-83E4-7D568F93A352}"/>
                </a:ext>
              </a:extLst>
            </p:cNvPr>
            <p:cNvSpPr/>
            <p:nvPr/>
          </p:nvSpPr>
          <p:spPr>
            <a:xfrm>
              <a:off x="8609348" y="4463327"/>
              <a:ext cx="863755" cy="719796"/>
            </a:xfrm>
            <a:prstGeom prst="flowChartManualOperati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46</a:t>
              </a:r>
            </a:p>
          </p:txBody>
        </p:sp>
        <p:sp>
          <p:nvSpPr>
            <p:cNvPr id="38" name="Flowchart: Manual Operation 37">
              <a:extLst>
                <a:ext uri="{FF2B5EF4-FFF2-40B4-BE49-F238E27FC236}">
                  <a16:creationId xmlns:a16="http://schemas.microsoft.com/office/drawing/2014/main" id="{B5CD9B03-897B-4B35-A23C-CFE06EF7B8AB}"/>
                </a:ext>
              </a:extLst>
            </p:cNvPr>
            <p:cNvSpPr/>
            <p:nvPr/>
          </p:nvSpPr>
          <p:spPr>
            <a:xfrm>
              <a:off x="10336857" y="4463327"/>
              <a:ext cx="863755" cy="719796"/>
            </a:xfrm>
            <a:prstGeom prst="flowChartManualOperati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48</a:t>
              </a:r>
            </a:p>
          </p:txBody>
        </p:sp>
        <p:sp>
          <p:nvSpPr>
            <p:cNvPr id="39" name="Flowchart: Manual Operation 38">
              <a:extLst>
                <a:ext uri="{FF2B5EF4-FFF2-40B4-BE49-F238E27FC236}">
                  <a16:creationId xmlns:a16="http://schemas.microsoft.com/office/drawing/2014/main" id="{F69090EB-E0BE-46A5-9AA0-4CFE3474DDCF}"/>
                </a:ext>
              </a:extLst>
            </p:cNvPr>
            <p:cNvSpPr/>
            <p:nvPr/>
          </p:nvSpPr>
          <p:spPr>
            <a:xfrm>
              <a:off x="9473103" y="4463327"/>
              <a:ext cx="863755" cy="719796"/>
            </a:xfrm>
            <a:prstGeom prst="flowChartManualOperati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47</a:t>
              </a:r>
            </a:p>
          </p:txBody>
        </p:sp>
        <p:sp>
          <p:nvSpPr>
            <p:cNvPr id="40" name="Flowchart: Manual Operation 39">
              <a:extLst>
                <a:ext uri="{FF2B5EF4-FFF2-40B4-BE49-F238E27FC236}">
                  <a16:creationId xmlns:a16="http://schemas.microsoft.com/office/drawing/2014/main" id="{5CF66620-D31B-41D3-AAEB-348E76C665FA}"/>
                </a:ext>
              </a:extLst>
            </p:cNvPr>
            <p:cNvSpPr/>
            <p:nvPr/>
          </p:nvSpPr>
          <p:spPr>
            <a:xfrm>
              <a:off x="839692" y="5263200"/>
              <a:ext cx="863755" cy="719796"/>
            </a:xfrm>
            <a:prstGeom prst="flowChartManualOperati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49</a:t>
              </a:r>
            </a:p>
          </p:txBody>
        </p:sp>
        <p:sp>
          <p:nvSpPr>
            <p:cNvPr id="41" name="Flowchart: Manual Operation 40">
              <a:extLst>
                <a:ext uri="{FF2B5EF4-FFF2-40B4-BE49-F238E27FC236}">
                  <a16:creationId xmlns:a16="http://schemas.microsoft.com/office/drawing/2014/main" id="{6DA2B1F1-3D55-40DC-AFFF-38085DF5F4D6}"/>
                </a:ext>
              </a:extLst>
            </p:cNvPr>
            <p:cNvSpPr/>
            <p:nvPr/>
          </p:nvSpPr>
          <p:spPr>
            <a:xfrm>
              <a:off x="1703448" y="5263200"/>
              <a:ext cx="863755" cy="719796"/>
            </a:xfrm>
            <a:prstGeom prst="flowChartManualOperati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50</a:t>
              </a:r>
            </a:p>
          </p:txBody>
        </p:sp>
        <p:sp>
          <p:nvSpPr>
            <p:cNvPr id="42" name="Flowchart: Manual Operation 41">
              <a:extLst>
                <a:ext uri="{FF2B5EF4-FFF2-40B4-BE49-F238E27FC236}">
                  <a16:creationId xmlns:a16="http://schemas.microsoft.com/office/drawing/2014/main" id="{CAE34933-15B1-400D-9D0F-9333A49B7D2B}"/>
                </a:ext>
              </a:extLst>
            </p:cNvPr>
            <p:cNvSpPr/>
            <p:nvPr/>
          </p:nvSpPr>
          <p:spPr>
            <a:xfrm>
              <a:off x="3430957" y="5263200"/>
              <a:ext cx="863755" cy="719796"/>
            </a:xfrm>
            <a:prstGeom prst="flowChartManualOperati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52</a:t>
              </a:r>
            </a:p>
          </p:txBody>
        </p:sp>
        <p:sp>
          <p:nvSpPr>
            <p:cNvPr id="43" name="Flowchart: Manual Operation 42">
              <a:extLst>
                <a:ext uri="{FF2B5EF4-FFF2-40B4-BE49-F238E27FC236}">
                  <a16:creationId xmlns:a16="http://schemas.microsoft.com/office/drawing/2014/main" id="{900E606B-8711-4732-BBB9-80BF2D1F5C96}"/>
                </a:ext>
              </a:extLst>
            </p:cNvPr>
            <p:cNvSpPr/>
            <p:nvPr/>
          </p:nvSpPr>
          <p:spPr>
            <a:xfrm>
              <a:off x="2567202" y="5263200"/>
              <a:ext cx="863755" cy="719796"/>
            </a:xfrm>
            <a:prstGeom prst="flowChartManualOperati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51</a:t>
              </a:r>
            </a:p>
          </p:txBody>
        </p:sp>
        <p:sp>
          <p:nvSpPr>
            <p:cNvPr id="44" name="Flowchart: Manual Operation 43">
              <a:extLst>
                <a:ext uri="{FF2B5EF4-FFF2-40B4-BE49-F238E27FC236}">
                  <a16:creationId xmlns:a16="http://schemas.microsoft.com/office/drawing/2014/main" id="{356B8CC5-E156-43D2-B643-69ACB09A0D26}"/>
                </a:ext>
              </a:extLst>
            </p:cNvPr>
            <p:cNvSpPr/>
            <p:nvPr/>
          </p:nvSpPr>
          <p:spPr>
            <a:xfrm>
              <a:off x="4290573" y="5263200"/>
              <a:ext cx="863755" cy="719796"/>
            </a:xfrm>
            <a:prstGeom prst="flowChartManualOperati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53</a:t>
              </a:r>
            </a:p>
          </p:txBody>
        </p:sp>
        <p:sp>
          <p:nvSpPr>
            <p:cNvPr id="45" name="Flowchart: Manual Operation 44">
              <a:extLst>
                <a:ext uri="{FF2B5EF4-FFF2-40B4-BE49-F238E27FC236}">
                  <a16:creationId xmlns:a16="http://schemas.microsoft.com/office/drawing/2014/main" id="{AA923D5B-CDC7-449E-AF36-7F1352CD5C47}"/>
                </a:ext>
              </a:extLst>
            </p:cNvPr>
            <p:cNvSpPr/>
            <p:nvPr/>
          </p:nvSpPr>
          <p:spPr>
            <a:xfrm>
              <a:off x="5154327" y="5263200"/>
              <a:ext cx="863755" cy="719796"/>
            </a:xfrm>
            <a:prstGeom prst="flowChartManualOperati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54</a:t>
              </a:r>
            </a:p>
          </p:txBody>
        </p:sp>
        <p:sp>
          <p:nvSpPr>
            <p:cNvPr id="46" name="Flowchart: Manual Operation 45">
              <a:extLst>
                <a:ext uri="{FF2B5EF4-FFF2-40B4-BE49-F238E27FC236}">
                  <a16:creationId xmlns:a16="http://schemas.microsoft.com/office/drawing/2014/main" id="{5F09494E-DA63-4F7F-8032-046DED8E61F8}"/>
                </a:ext>
              </a:extLst>
            </p:cNvPr>
            <p:cNvSpPr/>
            <p:nvPr/>
          </p:nvSpPr>
          <p:spPr>
            <a:xfrm>
              <a:off x="6881837" y="5263200"/>
              <a:ext cx="863755" cy="719796"/>
            </a:xfrm>
            <a:prstGeom prst="flowChartManualOperati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56</a:t>
              </a:r>
            </a:p>
          </p:txBody>
        </p:sp>
        <p:sp>
          <p:nvSpPr>
            <p:cNvPr id="47" name="Flowchart: Manual Operation 46">
              <a:extLst>
                <a:ext uri="{FF2B5EF4-FFF2-40B4-BE49-F238E27FC236}">
                  <a16:creationId xmlns:a16="http://schemas.microsoft.com/office/drawing/2014/main" id="{DB87FBC9-E81E-43C6-BF7F-F20AE28DDB27}"/>
                </a:ext>
              </a:extLst>
            </p:cNvPr>
            <p:cNvSpPr/>
            <p:nvPr/>
          </p:nvSpPr>
          <p:spPr>
            <a:xfrm>
              <a:off x="6018083" y="5263200"/>
              <a:ext cx="863755" cy="719796"/>
            </a:xfrm>
            <a:prstGeom prst="flowChartManualOperati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55</a:t>
              </a:r>
            </a:p>
          </p:txBody>
        </p:sp>
        <p:sp>
          <p:nvSpPr>
            <p:cNvPr id="48" name="Flowchart: Manual Operation 47">
              <a:extLst>
                <a:ext uri="{FF2B5EF4-FFF2-40B4-BE49-F238E27FC236}">
                  <a16:creationId xmlns:a16="http://schemas.microsoft.com/office/drawing/2014/main" id="{3E05E3F5-DE97-4958-9788-A67B8E5F9EFF}"/>
                </a:ext>
              </a:extLst>
            </p:cNvPr>
            <p:cNvSpPr/>
            <p:nvPr/>
          </p:nvSpPr>
          <p:spPr>
            <a:xfrm>
              <a:off x="7745593" y="5263200"/>
              <a:ext cx="863755" cy="719796"/>
            </a:xfrm>
            <a:prstGeom prst="flowChartManualOperati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57</a:t>
              </a:r>
            </a:p>
          </p:txBody>
        </p:sp>
        <p:sp>
          <p:nvSpPr>
            <p:cNvPr id="49" name="Flowchart: Manual Operation 48">
              <a:extLst>
                <a:ext uri="{FF2B5EF4-FFF2-40B4-BE49-F238E27FC236}">
                  <a16:creationId xmlns:a16="http://schemas.microsoft.com/office/drawing/2014/main" id="{193FB865-C39E-46C3-85F5-AE23D2C5DEBE}"/>
                </a:ext>
              </a:extLst>
            </p:cNvPr>
            <p:cNvSpPr/>
            <p:nvPr/>
          </p:nvSpPr>
          <p:spPr>
            <a:xfrm>
              <a:off x="8609348" y="5263200"/>
              <a:ext cx="863755" cy="719796"/>
            </a:xfrm>
            <a:prstGeom prst="flowChartManualOperati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58</a:t>
              </a:r>
            </a:p>
          </p:txBody>
        </p:sp>
        <p:sp>
          <p:nvSpPr>
            <p:cNvPr id="50" name="Flowchart: Manual Operation 49">
              <a:extLst>
                <a:ext uri="{FF2B5EF4-FFF2-40B4-BE49-F238E27FC236}">
                  <a16:creationId xmlns:a16="http://schemas.microsoft.com/office/drawing/2014/main" id="{92733B9D-0E7E-4ED3-8348-DAF4B8EF578B}"/>
                </a:ext>
              </a:extLst>
            </p:cNvPr>
            <p:cNvSpPr/>
            <p:nvPr/>
          </p:nvSpPr>
          <p:spPr>
            <a:xfrm>
              <a:off x="10336857" y="5263200"/>
              <a:ext cx="863755" cy="719796"/>
            </a:xfrm>
            <a:prstGeom prst="flowChartManualOperati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60</a:t>
              </a:r>
            </a:p>
          </p:txBody>
        </p:sp>
        <p:sp>
          <p:nvSpPr>
            <p:cNvPr id="51" name="Flowchart: Manual Operation 50">
              <a:extLst>
                <a:ext uri="{FF2B5EF4-FFF2-40B4-BE49-F238E27FC236}">
                  <a16:creationId xmlns:a16="http://schemas.microsoft.com/office/drawing/2014/main" id="{A8DEB81A-4224-41C4-B068-7221548A77C0}"/>
                </a:ext>
              </a:extLst>
            </p:cNvPr>
            <p:cNvSpPr/>
            <p:nvPr/>
          </p:nvSpPr>
          <p:spPr>
            <a:xfrm>
              <a:off x="9473103" y="5263200"/>
              <a:ext cx="863755" cy="719796"/>
            </a:xfrm>
            <a:prstGeom prst="flowChartManualOperati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59</a:t>
              </a:r>
            </a:p>
          </p:txBody>
        </p:sp>
        <p:sp>
          <p:nvSpPr>
            <p:cNvPr id="52" name="Flowchart: Manual Operation 51">
              <a:extLst>
                <a:ext uri="{FF2B5EF4-FFF2-40B4-BE49-F238E27FC236}">
                  <a16:creationId xmlns:a16="http://schemas.microsoft.com/office/drawing/2014/main" id="{A62A1E34-E68D-4051-92B1-FBAC453EC662}"/>
                </a:ext>
              </a:extLst>
            </p:cNvPr>
            <p:cNvSpPr/>
            <p:nvPr/>
          </p:nvSpPr>
          <p:spPr>
            <a:xfrm>
              <a:off x="839692" y="2063707"/>
              <a:ext cx="863755" cy="719796"/>
            </a:xfrm>
            <a:prstGeom prst="flowChartManualOperati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dirty="0">
                  <a:solidFill>
                    <a:schemeClr val="bg1"/>
                  </a:solidFill>
                  <a:latin typeface="+mj-lt"/>
                </a:rPr>
                <a:t>01</a:t>
              </a:r>
            </a:p>
          </p:txBody>
        </p:sp>
        <p:sp>
          <p:nvSpPr>
            <p:cNvPr id="53" name="Flowchart: Manual Operation 52">
              <a:extLst>
                <a:ext uri="{FF2B5EF4-FFF2-40B4-BE49-F238E27FC236}">
                  <a16:creationId xmlns:a16="http://schemas.microsoft.com/office/drawing/2014/main" id="{91585F8A-05C8-43BE-9EC2-07BA61B87CDD}"/>
                </a:ext>
              </a:extLst>
            </p:cNvPr>
            <p:cNvSpPr/>
            <p:nvPr/>
          </p:nvSpPr>
          <p:spPr>
            <a:xfrm>
              <a:off x="1703448" y="2063707"/>
              <a:ext cx="863755" cy="719796"/>
            </a:xfrm>
            <a:prstGeom prst="flowChartManualOperati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02</a:t>
              </a:r>
            </a:p>
          </p:txBody>
        </p:sp>
        <p:sp>
          <p:nvSpPr>
            <p:cNvPr id="54" name="Flowchart: Manual Operation 53">
              <a:extLst>
                <a:ext uri="{FF2B5EF4-FFF2-40B4-BE49-F238E27FC236}">
                  <a16:creationId xmlns:a16="http://schemas.microsoft.com/office/drawing/2014/main" id="{730C91D9-CA32-4946-9EEC-FD089C9435C2}"/>
                </a:ext>
              </a:extLst>
            </p:cNvPr>
            <p:cNvSpPr/>
            <p:nvPr/>
          </p:nvSpPr>
          <p:spPr>
            <a:xfrm>
              <a:off x="3430957" y="2063707"/>
              <a:ext cx="863755" cy="719796"/>
            </a:xfrm>
            <a:prstGeom prst="flowChartManualOperati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04</a:t>
              </a:r>
            </a:p>
          </p:txBody>
        </p:sp>
        <p:sp>
          <p:nvSpPr>
            <p:cNvPr id="55" name="Flowchart: Manual Operation 54">
              <a:extLst>
                <a:ext uri="{FF2B5EF4-FFF2-40B4-BE49-F238E27FC236}">
                  <a16:creationId xmlns:a16="http://schemas.microsoft.com/office/drawing/2014/main" id="{E61B8703-E488-42CE-81BC-66BEAD10C8B0}"/>
                </a:ext>
              </a:extLst>
            </p:cNvPr>
            <p:cNvSpPr/>
            <p:nvPr/>
          </p:nvSpPr>
          <p:spPr>
            <a:xfrm>
              <a:off x="2567202" y="2063707"/>
              <a:ext cx="863755" cy="719796"/>
            </a:xfrm>
            <a:prstGeom prst="flowChartManualOperati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03</a:t>
              </a:r>
            </a:p>
          </p:txBody>
        </p:sp>
        <p:sp>
          <p:nvSpPr>
            <p:cNvPr id="56" name="Flowchart: Manual Operation 55">
              <a:extLst>
                <a:ext uri="{FF2B5EF4-FFF2-40B4-BE49-F238E27FC236}">
                  <a16:creationId xmlns:a16="http://schemas.microsoft.com/office/drawing/2014/main" id="{C2F37087-9374-4442-8906-7020B6B1D015}"/>
                </a:ext>
              </a:extLst>
            </p:cNvPr>
            <p:cNvSpPr/>
            <p:nvPr/>
          </p:nvSpPr>
          <p:spPr>
            <a:xfrm>
              <a:off x="4290573" y="2063707"/>
              <a:ext cx="863755" cy="719796"/>
            </a:xfrm>
            <a:prstGeom prst="flowChartManualOperati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05</a:t>
              </a:r>
            </a:p>
          </p:txBody>
        </p:sp>
        <p:sp>
          <p:nvSpPr>
            <p:cNvPr id="57" name="Flowchart: Manual Operation 56">
              <a:extLst>
                <a:ext uri="{FF2B5EF4-FFF2-40B4-BE49-F238E27FC236}">
                  <a16:creationId xmlns:a16="http://schemas.microsoft.com/office/drawing/2014/main" id="{D1293007-239D-48DD-A7D9-6C5D898DC6F3}"/>
                </a:ext>
              </a:extLst>
            </p:cNvPr>
            <p:cNvSpPr/>
            <p:nvPr/>
          </p:nvSpPr>
          <p:spPr>
            <a:xfrm>
              <a:off x="5154327" y="2063707"/>
              <a:ext cx="863755" cy="719796"/>
            </a:xfrm>
            <a:prstGeom prst="flowChartManualOperati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06</a:t>
              </a:r>
            </a:p>
          </p:txBody>
        </p:sp>
        <p:sp>
          <p:nvSpPr>
            <p:cNvPr id="58" name="Flowchart: Manual Operation 57">
              <a:extLst>
                <a:ext uri="{FF2B5EF4-FFF2-40B4-BE49-F238E27FC236}">
                  <a16:creationId xmlns:a16="http://schemas.microsoft.com/office/drawing/2014/main" id="{E01C00C5-610E-45AA-A565-1DE843CEAAEA}"/>
                </a:ext>
              </a:extLst>
            </p:cNvPr>
            <p:cNvSpPr/>
            <p:nvPr/>
          </p:nvSpPr>
          <p:spPr>
            <a:xfrm>
              <a:off x="6881837" y="2063707"/>
              <a:ext cx="863755" cy="719796"/>
            </a:xfrm>
            <a:prstGeom prst="flowChartManualOperati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08</a:t>
              </a:r>
            </a:p>
          </p:txBody>
        </p:sp>
        <p:sp>
          <p:nvSpPr>
            <p:cNvPr id="59" name="Flowchart: Manual Operation 58">
              <a:extLst>
                <a:ext uri="{FF2B5EF4-FFF2-40B4-BE49-F238E27FC236}">
                  <a16:creationId xmlns:a16="http://schemas.microsoft.com/office/drawing/2014/main" id="{B5EE4C8E-060E-4035-9778-6BFC00510172}"/>
                </a:ext>
              </a:extLst>
            </p:cNvPr>
            <p:cNvSpPr/>
            <p:nvPr/>
          </p:nvSpPr>
          <p:spPr>
            <a:xfrm>
              <a:off x="6018083" y="2063707"/>
              <a:ext cx="863755" cy="719796"/>
            </a:xfrm>
            <a:prstGeom prst="flowChartManualOperati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07</a:t>
              </a:r>
            </a:p>
          </p:txBody>
        </p:sp>
        <p:sp>
          <p:nvSpPr>
            <p:cNvPr id="60" name="Flowchart: Manual Operation 59">
              <a:extLst>
                <a:ext uri="{FF2B5EF4-FFF2-40B4-BE49-F238E27FC236}">
                  <a16:creationId xmlns:a16="http://schemas.microsoft.com/office/drawing/2014/main" id="{1635BAFB-AE95-4098-BF27-6C43D12503DF}"/>
                </a:ext>
              </a:extLst>
            </p:cNvPr>
            <p:cNvSpPr/>
            <p:nvPr/>
          </p:nvSpPr>
          <p:spPr>
            <a:xfrm>
              <a:off x="7745593" y="2063707"/>
              <a:ext cx="863755" cy="719796"/>
            </a:xfrm>
            <a:prstGeom prst="flowChartManualOperati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09</a:t>
              </a:r>
            </a:p>
          </p:txBody>
        </p:sp>
        <p:sp>
          <p:nvSpPr>
            <p:cNvPr id="61" name="Flowchart: Manual Operation 60">
              <a:extLst>
                <a:ext uri="{FF2B5EF4-FFF2-40B4-BE49-F238E27FC236}">
                  <a16:creationId xmlns:a16="http://schemas.microsoft.com/office/drawing/2014/main" id="{A25FE820-67A0-4BD5-B82F-8EFDA509E033}"/>
                </a:ext>
              </a:extLst>
            </p:cNvPr>
            <p:cNvSpPr/>
            <p:nvPr/>
          </p:nvSpPr>
          <p:spPr>
            <a:xfrm>
              <a:off x="8609348" y="2063707"/>
              <a:ext cx="863755" cy="719796"/>
            </a:xfrm>
            <a:prstGeom prst="flowChartManualOperati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10</a:t>
              </a:r>
            </a:p>
          </p:txBody>
        </p:sp>
        <p:sp>
          <p:nvSpPr>
            <p:cNvPr id="62" name="Flowchart: Manual Operation 61">
              <a:extLst>
                <a:ext uri="{FF2B5EF4-FFF2-40B4-BE49-F238E27FC236}">
                  <a16:creationId xmlns:a16="http://schemas.microsoft.com/office/drawing/2014/main" id="{28B0313F-1308-483E-B12B-DF71B0EE44CD}"/>
                </a:ext>
              </a:extLst>
            </p:cNvPr>
            <p:cNvSpPr/>
            <p:nvPr/>
          </p:nvSpPr>
          <p:spPr>
            <a:xfrm>
              <a:off x="10336857" y="2063707"/>
              <a:ext cx="863755" cy="719796"/>
            </a:xfrm>
            <a:prstGeom prst="flowChartManualOperati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12</a:t>
              </a:r>
            </a:p>
          </p:txBody>
        </p:sp>
        <p:sp>
          <p:nvSpPr>
            <p:cNvPr id="63" name="Flowchart: Manual Operation 62">
              <a:extLst>
                <a:ext uri="{FF2B5EF4-FFF2-40B4-BE49-F238E27FC236}">
                  <a16:creationId xmlns:a16="http://schemas.microsoft.com/office/drawing/2014/main" id="{74288ECA-06CB-4ACA-A97E-790EFB94016C}"/>
                </a:ext>
              </a:extLst>
            </p:cNvPr>
            <p:cNvSpPr/>
            <p:nvPr/>
          </p:nvSpPr>
          <p:spPr>
            <a:xfrm>
              <a:off x="9473103" y="2063707"/>
              <a:ext cx="863755" cy="719796"/>
            </a:xfrm>
            <a:prstGeom prst="flowChartManualOperati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chemeClr val="bg1"/>
                  </a:solidFill>
                  <a:latin typeface="+mj-lt"/>
                </a:rPr>
                <a:t>11</a:t>
              </a:r>
            </a:p>
          </p:txBody>
        </p:sp>
        <p:sp>
          <p:nvSpPr>
            <p:cNvPr id="64" name="TextBox 63">
              <a:extLst>
                <a:ext uri="{FF2B5EF4-FFF2-40B4-BE49-F238E27FC236}">
                  <a16:creationId xmlns:a16="http://schemas.microsoft.com/office/drawing/2014/main" id="{64F10007-2053-4CBE-B61A-A7A63EA52E7D}"/>
                </a:ext>
              </a:extLst>
            </p:cNvPr>
            <p:cNvSpPr txBox="1"/>
            <p:nvPr/>
          </p:nvSpPr>
          <p:spPr>
            <a:xfrm>
              <a:off x="724129" y="1546606"/>
              <a:ext cx="1161647" cy="367477"/>
            </a:xfrm>
            <a:prstGeom prst="rect">
              <a:avLst/>
            </a:prstGeom>
            <a:noFill/>
          </p:spPr>
          <p:txBody>
            <a:bodyPr wrap="none" rtlCol="0">
              <a:spAutoFit/>
            </a:bodyPr>
            <a:lstStyle/>
            <a:p>
              <a:pPr defTabSz="896214"/>
              <a:r>
                <a:rPr lang="en-GB" kern="0">
                  <a:solidFill>
                    <a:sysClr val="windowText" lastClr="000000"/>
                  </a:solidFill>
                </a:rPr>
                <a:t>DW2500c</a:t>
              </a:r>
            </a:p>
          </p:txBody>
        </p:sp>
      </p:grpSp>
    </p:spTree>
    <p:extLst>
      <p:ext uri="{BB962C8B-B14F-4D97-AF65-F5344CB8AC3E}">
        <p14:creationId xmlns:p14="http://schemas.microsoft.com/office/powerpoint/2010/main" val="26146823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CADE1-709D-4D38-B42A-B8361B4F37FA}"/>
              </a:ext>
            </a:extLst>
          </p:cNvPr>
          <p:cNvSpPr>
            <a:spLocks noGrp="1"/>
          </p:cNvSpPr>
          <p:nvPr>
            <p:ph type="title"/>
          </p:nvPr>
        </p:nvSpPr>
        <p:spPr>
          <a:xfrm>
            <a:off x="655638" y="320040"/>
            <a:ext cx="10880725" cy="461665"/>
          </a:xfrm>
        </p:spPr>
        <p:txBody>
          <a:bodyPr wrap="square" anchor="t">
            <a:normAutofit/>
          </a:bodyPr>
          <a:lstStyle/>
          <a:p>
            <a:r>
              <a:rPr lang="en-US" dirty="0"/>
              <a:t>Resuming Compute in SQL Pool</a:t>
            </a:r>
          </a:p>
        </p:txBody>
      </p:sp>
      <p:grpSp>
        <p:nvGrpSpPr>
          <p:cNvPr id="3" name="Group 2">
            <a:extLst>
              <a:ext uri="{FF2B5EF4-FFF2-40B4-BE49-F238E27FC236}">
                <a16:creationId xmlns:a16="http://schemas.microsoft.com/office/drawing/2014/main" id="{A3823EC2-7941-4819-B4CC-585F7CA070C6}"/>
              </a:ext>
            </a:extLst>
          </p:cNvPr>
          <p:cNvGrpSpPr/>
          <p:nvPr/>
        </p:nvGrpSpPr>
        <p:grpSpPr>
          <a:xfrm>
            <a:off x="724129" y="1546606"/>
            <a:ext cx="10476483" cy="4436390"/>
            <a:chOff x="724129" y="1546606"/>
            <a:chExt cx="10476483" cy="4436390"/>
          </a:xfrm>
        </p:grpSpPr>
        <p:sp>
          <p:nvSpPr>
            <p:cNvPr id="4" name="Flowchart: Manual Operation 3">
              <a:extLst>
                <a:ext uri="{FF2B5EF4-FFF2-40B4-BE49-F238E27FC236}">
                  <a16:creationId xmlns:a16="http://schemas.microsoft.com/office/drawing/2014/main" id="{5872FC81-B68A-45FC-8463-BFF0E6C8E2F8}"/>
                </a:ext>
              </a:extLst>
            </p:cNvPr>
            <p:cNvSpPr/>
            <p:nvPr/>
          </p:nvSpPr>
          <p:spPr>
            <a:xfrm>
              <a:off x="839692" y="2863581"/>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13</a:t>
              </a:r>
            </a:p>
          </p:txBody>
        </p:sp>
        <p:sp>
          <p:nvSpPr>
            <p:cNvPr id="5" name="Flowchart: Manual Operation 4">
              <a:extLst>
                <a:ext uri="{FF2B5EF4-FFF2-40B4-BE49-F238E27FC236}">
                  <a16:creationId xmlns:a16="http://schemas.microsoft.com/office/drawing/2014/main" id="{6ACE4E8E-9C7B-4F1C-A78B-7DF1828FAF50}"/>
                </a:ext>
              </a:extLst>
            </p:cNvPr>
            <p:cNvSpPr/>
            <p:nvPr/>
          </p:nvSpPr>
          <p:spPr>
            <a:xfrm>
              <a:off x="1703448" y="2863581"/>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14</a:t>
              </a:r>
            </a:p>
          </p:txBody>
        </p:sp>
        <p:sp>
          <p:nvSpPr>
            <p:cNvPr id="6" name="Flowchart: Manual Operation 5">
              <a:extLst>
                <a:ext uri="{FF2B5EF4-FFF2-40B4-BE49-F238E27FC236}">
                  <a16:creationId xmlns:a16="http://schemas.microsoft.com/office/drawing/2014/main" id="{94D9843D-43AE-4237-80D6-A2737DA01755}"/>
                </a:ext>
              </a:extLst>
            </p:cNvPr>
            <p:cNvSpPr/>
            <p:nvPr/>
          </p:nvSpPr>
          <p:spPr>
            <a:xfrm>
              <a:off x="3430957" y="2863581"/>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16</a:t>
              </a:r>
            </a:p>
          </p:txBody>
        </p:sp>
        <p:sp>
          <p:nvSpPr>
            <p:cNvPr id="7" name="Flowchart: Manual Operation 6">
              <a:extLst>
                <a:ext uri="{FF2B5EF4-FFF2-40B4-BE49-F238E27FC236}">
                  <a16:creationId xmlns:a16="http://schemas.microsoft.com/office/drawing/2014/main" id="{C9C6E715-0779-44DC-9D03-29D27FDFFECB}"/>
                </a:ext>
              </a:extLst>
            </p:cNvPr>
            <p:cNvSpPr/>
            <p:nvPr/>
          </p:nvSpPr>
          <p:spPr>
            <a:xfrm>
              <a:off x="2567202" y="2863581"/>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15</a:t>
              </a:r>
            </a:p>
          </p:txBody>
        </p:sp>
        <p:sp>
          <p:nvSpPr>
            <p:cNvPr id="8" name="Flowchart: Manual Operation 7">
              <a:extLst>
                <a:ext uri="{FF2B5EF4-FFF2-40B4-BE49-F238E27FC236}">
                  <a16:creationId xmlns:a16="http://schemas.microsoft.com/office/drawing/2014/main" id="{01DFDE28-4980-4BB3-8B0B-87F371B8D5F7}"/>
                </a:ext>
              </a:extLst>
            </p:cNvPr>
            <p:cNvSpPr/>
            <p:nvPr/>
          </p:nvSpPr>
          <p:spPr>
            <a:xfrm>
              <a:off x="4290573" y="2863581"/>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17</a:t>
              </a:r>
            </a:p>
          </p:txBody>
        </p:sp>
        <p:sp>
          <p:nvSpPr>
            <p:cNvPr id="9" name="Flowchart: Manual Operation 8">
              <a:extLst>
                <a:ext uri="{FF2B5EF4-FFF2-40B4-BE49-F238E27FC236}">
                  <a16:creationId xmlns:a16="http://schemas.microsoft.com/office/drawing/2014/main" id="{57DFB1C5-12E7-4B1B-9900-48563825A3D8}"/>
                </a:ext>
              </a:extLst>
            </p:cNvPr>
            <p:cNvSpPr/>
            <p:nvPr/>
          </p:nvSpPr>
          <p:spPr>
            <a:xfrm>
              <a:off x="5154327" y="2863581"/>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18</a:t>
              </a:r>
            </a:p>
          </p:txBody>
        </p:sp>
        <p:sp>
          <p:nvSpPr>
            <p:cNvPr id="10" name="Flowchart: Manual Operation 9">
              <a:extLst>
                <a:ext uri="{FF2B5EF4-FFF2-40B4-BE49-F238E27FC236}">
                  <a16:creationId xmlns:a16="http://schemas.microsoft.com/office/drawing/2014/main" id="{5F482246-C301-4A13-B403-784A97FEE279}"/>
                </a:ext>
              </a:extLst>
            </p:cNvPr>
            <p:cNvSpPr/>
            <p:nvPr/>
          </p:nvSpPr>
          <p:spPr>
            <a:xfrm>
              <a:off x="6881837" y="2863581"/>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20</a:t>
              </a:r>
            </a:p>
          </p:txBody>
        </p:sp>
        <p:sp>
          <p:nvSpPr>
            <p:cNvPr id="11" name="Flowchart: Manual Operation 10">
              <a:extLst>
                <a:ext uri="{FF2B5EF4-FFF2-40B4-BE49-F238E27FC236}">
                  <a16:creationId xmlns:a16="http://schemas.microsoft.com/office/drawing/2014/main" id="{AD3B1411-A70F-40F5-88F2-F32FDF7B7B32}"/>
                </a:ext>
              </a:extLst>
            </p:cNvPr>
            <p:cNvSpPr/>
            <p:nvPr/>
          </p:nvSpPr>
          <p:spPr>
            <a:xfrm>
              <a:off x="6018083" y="2863581"/>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19</a:t>
              </a:r>
            </a:p>
          </p:txBody>
        </p:sp>
        <p:sp>
          <p:nvSpPr>
            <p:cNvPr id="12" name="Flowchart: Manual Operation 11">
              <a:extLst>
                <a:ext uri="{FF2B5EF4-FFF2-40B4-BE49-F238E27FC236}">
                  <a16:creationId xmlns:a16="http://schemas.microsoft.com/office/drawing/2014/main" id="{DBF83BB5-3197-4656-8938-9B18A3DCFC73}"/>
                </a:ext>
              </a:extLst>
            </p:cNvPr>
            <p:cNvSpPr/>
            <p:nvPr/>
          </p:nvSpPr>
          <p:spPr>
            <a:xfrm>
              <a:off x="7745593" y="2863581"/>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21</a:t>
              </a:r>
            </a:p>
          </p:txBody>
        </p:sp>
        <p:sp>
          <p:nvSpPr>
            <p:cNvPr id="13" name="Flowchart: Manual Operation 12">
              <a:extLst>
                <a:ext uri="{FF2B5EF4-FFF2-40B4-BE49-F238E27FC236}">
                  <a16:creationId xmlns:a16="http://schemas.microsoft.com/office/drawing/2014/main" id="{0AE10596-6D50-47D0-97CD-8AFD70183E6C}"/>
                </a:ext>
              </a:extLst>
            </p:cNvPr>
            <p:cNvSpPr/>
            <p:nvPr/>
          </p:nvSpPr>
          <p:spPr>
            <a:xfrm>
              <a:off x="8609348" y="2863581"/>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22</a:t>
              </a:r>
            </a:p>
          </p:txBody>
        </p:sp>
        <p:sp>
          <p:nvSpPr>
            <p:cNvPr id="14" name="Flowchart: Manual Operation 13">
              <a:extLst>
                <a:ext uri="{FF2B5EF4-FFF2-40B4-BE49-F238E27FC236}">
                  <a16:creationId xmlns:a16="http://schemas.microsoft.com/office/drawing/2014/main" id="{1C78DDC1-C3B3-432B-9D7D-92D2412E9683}"/>
                </a:ext>
              </a:extLst>
            </p:cNvPr>
            <p:cNvSpPr/>
            <p:nvPr/>
          </p:nvSpPr>
          <p:spPr>
            <a:xfrm>
              <a:off x="10336857" y="2863581"/>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24</a:t>
              </a:r>
            </a:p>
          </p:txBody>
        </p:sp>
        <p:sp>
          <p:nvSpPr>
            <p:cNvPr id="15" name="Flowchart: Manual Operation 14">
              <a:extLst>
                <a:ext uri="{FF2B5EF4-FFF2-40B4-BE49-F238E27FC236}">
                  <a16:creationId xmlns:a16="http://schemas.microsoft.com/office/drawing/2014/main" id="{4452137F-4C1F-4D6F-80CC-82BB1809AA37}"/>
                </a:ext>
              </a:extLst>
            </p:cNvPr>
            <p:cNvSpPr/>
            <p:nvPr/>
          </p:nvSpPr>
          <p:spPr>
            <a:xfrm>
              <a:off x="9473103" y="2863581"/>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23</a:t>
              </a:r>
            </a:p>
          </p:txBody>
        </p:sp>
        <p:sp>
          <p:nvSpPr>
            <p:cNvPr id="16" name="Flowchart: Manual Operation 15">
              <a:extLst>
                <a:ext uri="{FF2B5EF4-FFF2-40B4-BE49-F238E27FC236}">
                  <a16:creationId xmlns:a16="http://schemas.microsoft.com/office/drawing/2014/main" id="{76A1FA50-D31B-425F-B9C2-78D0C6DA99A9}"/>
                </a:ext>
              </a:extLst>
            </p:cNvPr>
            <p:cNvSpPr/>
            <p:nvPr/>
          </p:nvSpPr>
          <p:spPr>
            <a:xfrm>
              <a:off x="839692" y="3663453"/>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25</a:t>
              </a:r>
            </a:p>
          </p:txBody>
        </p:sp>
        <p:sp>
          <p:nvSpPr>
            <p:cNvPr id="17" name="Flowchart: Manual Operation 16">
              <a:extLst>
                <a:ext uri="{FF2B5EF4-FFF2-40B4-BE49-F238E27FC236}">
                  <a16:creationId xmlns:a16="http://schemas.microsoft.com/office/drawing/2014/main" id="{13410CA7-72DD-4042-9B66-098A5C6F211E}"/>
                </a:ext>
              </a:extLst>
            </p:cNvPr>
            <p:cNvSpPr/>
            <p:nvPr/>
          </p:nvSpPr>
          <p:spPr>
            <a:xfrm>
              <a:off x="1703448" y="3663453"/>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26</a:t>
              </a:r>
            </a:p>
          </p:txBody>
        </p:sp>
        <p:sp>
          <p:nvSpPr>
            <p:cNvPr id="18" name="Flowchart: Manual Operation 17">
              <a:extLst>
                <a:ext uri="{FF2B5EF4-FFF2-40B4-BE49-F238E27FC236}">
                  <a16:creationId xmlns:a16="http://schemas.microsoft.com/office/drawing/2014/main" id="{E72072EF-0A43-4CA6-8660-C58030FE9F30}"/>
                </a:ext>
              </a:extLst>
            </p:cNvPr>
            <p:cNvSpPr/>
            <p:nvPr/>
          </p:nvSpPr>
          <p:spPr>
            <a:xfrm>
              <a:off x="3430957" y="3663453"/>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28</a:t>
              </a:r>
            </a:p>
          </p:txBody>
        </p:sp>
        <p:sp>
          <p:nvSpPr>
            <p:cNvPr id="19" name="Flowchart: Manual Operation 18">
              <a:extLst>
                <a:ext uri="{FF2B5EF4-FFF2-40B4-BE49-F238E27FC236}">
                  <a16:creationId xmlns:a16="http://schemas.microsoft.com/office/drawing/2014/main" id="{88A0F55A-8139-4B84-AF9E-BA8AB19ADF80}"/>
                </a:ext>
              </a:extLst>
            </p:cNvPr>
            <p:cNvSpPr/>
            <p:nvPr/>
          </p:nvSpPr>
          <p:spPr>
            <a:xfrm>
              <a:off x="2567202" y="3663453"/>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27</a:t>
              </a:r>
            </a:p>
          </p:txBody>
        </p:sp>
        <p:sp>
          <p:nvSpPr>
            <p:cNvPr id="20" name="Flowchart: Manual Operation 19">
              <a:extLst>
                <a:ext uri="{FF2B5EF4-FFF2-40B4-BE49-F238E27FC236}">
                  <a16:creationId xmlns:a16="http://schemas.microsoft.com/office/drawing/2014/main" id="{8DC94DD7-A69D-4B86-8C3C-6AD43E9621D4}"/>
                </a:ext>
              </a:extLst>
            </p:cNvPr>
            <p:cNvSpPr/>
            <p:nvPr/>
          </p:nvSpPr>
          <p:spPr>
            <a:xfrm>
              <a:off x="4290573" y="3663453"/>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29</a:t>
              </a:r>
            </a:p>
          </p:txBody>
        </p:sp>
        <p:sp>
          <p:nvSpPr>
            <p:cNvPr id="21" name="Flowchart: Manual Operation 20">
              <a:extLst>
                <a:ext uri="{FF2B5EF4-FFF2-40B4-BE49-F238E27FC236}">
                  <a16:creationId xmlns:a16="http://schemas.microsoft.com/office/drawing/2014/main" id="{EF2FC346-EE84-479D-9F67-B5659C666EC6}"/>
                </a:ext>
              </a:extLst>
            </p:cNvPr>
            <p:cNvSpPr/>
            <p:nvPr/>
          </p:nvSpPr>
          <p:spPr>
            <a:xfrm>
              <a:off x="5154327" y="3663453"/>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30</a:t>
              </a:r>
            </a:p>
          </p:txBody>
        </p:sp>
        <p:sp>
          <p:nvSpPr>
            <p:cNvPr id="22" name="Flowchart: Manual Operation 21">
              <a:extLst>
                <a:ext uri="{FF2B5EF4-FFF2-40B4-BE49-F238E27FC236}">
                  <a16:creationId xmlns:a16="http://schemas.microsoft.com/office/drawing/2014/main" id="{0DBCB1F3-76F8-49B9-AE1E-B457705A277F}"/>
                </a:ext>
              </a:extLst>
            </p:cNvPr>
            <p:cNvSpPr/>
            <p:nvPr/>
          </p:nvSpPr>
          <p:spPr>
            <a:xfrm>
              <a:off x="6881837" y="3663453"/>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32</a:t>
              </a:r>
            </a:p>
          </p:txBody>
        </p:sp>
        <p:sp>
          <p:nvSpPr>
            <p:cNvPr id="23" name="Flowchart: Manual Operation 22">
              <a:extLst>
                <a:ext uri="{FF2B5EF4-FFF2-40B4-BE49-F238E27FC236}">
                  <a16:creationId xmlns:a16="http://schemas.microsoft.com/office/drawing/2014/main" id="{E8AE735C-A019-4CA4-AF76-6EED3D955532}"/>
                </a:ext>
              </a:extLst>
            </p:cNvPr>
            <p:cNvSpPr/>
            <p:nvPr/>
          </p:nvSpPr>
          <p:spPr>
            <a:xfrm>
              <a:off x="6018083" y="3663453"/>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31</a:t>
              </a:r>
            </a:p>
          </p:txBody>
        </p:sp>
        <p:sp>
          <p:nvSpPr>
            <p:cNvPr id="24" name="Flowchart: Manual Operation 23">
              <a:extLst>
                <a:ext uri="{FF2B5EF4-FFF2-40B4-BE49-F238E27FC236}">
                  <a16:creationId xmlns:a16="http://schemas.microsoft.com/office/drawing/2014/main" id="{EE8376F8-B53B-495B-B9B8-682C9A8876E6}"/>
                </a:ext>
              </a:extLst>
            </p:cNvPr>
            <p:cNvSpPr/>
            <p:nvPr/>
          </p:nvSpPr>
          <p:spPr>
            <a:xfrm>
              <a:off x="7745593" y="3663453"/>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33</a:t>
              </a:r>
            </a:p>
          </p:txBody>
        </p:sp>
        <p:sp>
          <p:nvSpPr>
            <p:cNvPr id="25" name="Flowchart: Manual Operation 24">
              <a:extLst>
                <a:ext uri="{FF2B5EF4-FFF2-40B4-BE49-F238E27FC236}">
                  <a16:creationId xmlns:a16="http://schemas.microsoft.com/office/drawing/2014/main" id="{FE2F52FA-7A85-4441-B574-A553962F0C26}"/>
                </a:ext>
              </a:extLst>
            </p:cNvPr>
            <p:cNvSpPr/>
            <p:nvPr/>
          </p:nvSpPr>
          <p:spPr>
            <a:xfrm>
              <a:off x="8609348" y="3663453"/>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34</a:t>
              </a:r>
            </a:p>
          </p:txBody>
        </p:sp>
        <p:sp>
          <p:nvSpPr>
            <p:cNvPr id="26" name="Flowchart: Manual Operation 25">
              <a:extLst>
                <a:ext uri="{FF2B5EF4-FFF2-40B4-BE49-F238E27FC236}">
                  <a16:creationId xmlns:a16="http://schemas.microsoft.com/office/drawing/2014/main" id="{72492FF4-273A-4DE2-97E3-E8270F810F4C}"/>
                </a:ext>
              </a:extLst>
            </p:cNvPr>
            <p:cNvSpPr/>
            <p:nvPr/>
          </p:nvSpPr>
          <p:spPr>
            <a:xfrm>
              <a:off x="10336857" y="3663453"/>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36</a:t>
              </a:r>
            </a:p>
          </p:txBody>
        </p:sp>
        <p:sp>
          <p:nvSpPr>
            <p:cNvPr id="27" name="Flowchart: Manual Operation 26">
              <a:extLst>
                <a:ext uri="{FF2B5EF4-FFF2-40B4-BE49-F238E27FC236}">
                  <a16:creationId xmlns:a16="http://schemas.microsoft.com/office/drawing/2014/main" id="{F1CAEDCF-5079-4720-AEBA-A8152AA18C92}"/>
                </a:ext>
              </a:extLst>
            </p:cNvPr>
            <p:cNvSpPr/>
            <p:nvPr/>
          </p:nvSpPr>
          <p:spPr>
            <a:xfrm>
              <a:off x="9473103" y="3663453"/>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35</a:t>
              </a:r>
            </a:p>
          </p:txBody>
        </p:sp>
        <p:sp>
          <p:nvSpPr>
            <p:cNvPr id="28" name="Flowchart: Manual Operation 27">
              <a:extLst>
                <a:ext uri="{FF2B5EF4-FFF2-40B4-BE49-F238E27FC236}">
                  <a16:creationId xmlns:a16="http://schemas.microsoft.com/office/drawing/2014/main" id="{8D41F7F2-E678-42AE-863A-5B2DA1175DB4}"/>
                </a:ext>
              </a:extLst>
            </p:cNvPr>
            <p:cNvSpPr/>
            <p:nvPr/>
          </p:nvSpPr>
          <p:spPr>
            <a:xfrm>
              <a:off x="839692" y="446332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37</a:t>
              </a:r>
            </a:p>
          </p:txBody>
        </p:sp>
        <p:sp>
          <p:nvSpPr>
            <p:cNvPr id="29" name="Flowchart: Manual Operation 28">
              <a:extLst>
                <a:ext uri="{FF2B5EF4-FFF2-40B4-BE49-F238E27FC236}">
                  <a16:creationId xmlns:a16="http://schemas.microsoft.com/office/drawing/2014/main" id="{F664C6E9-59D3-4A9D-8D58-90BDE9BE78AA}"/>
                </a:ext>
              </a:extLst>
            </p:cNvPr>
            <p:cNvSpPr/>
            <p:nvPr/>
          </p:nvSpPr>
          <p:spPr>
            <a:xfrm>
              <a:off x="1703448" y="446332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38</a:t>
              </a:r>
            </a:p>
          </p:txBody>
        </p:sp>
        <p:sp>
          <p:nvSpPr>
            <p:cNvPr id="30" name="Flowchart: Manual Operation 29">
              <a:extLst>
                <a:ext uri="{FF2B5EF4-FFF2-40B4-BE49-F238E27FC236}">
                  <a16:creationId xmlns:a16="http://schemas.microsoft.com/office/drawing/2014/main" id="{E75BEDF1-D815-44EC-B3BE-FA59B30D20A2}"/>
                </a:ext>
              </a:extLst>
            </p:cNvPr>
            <p:cNvSpPr/>
            <p:nvPr/>
          </p:nvSpPr>
          <p:spPr>
            <a:xfrm>
              <a:off x="3430957" y="446332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40</a:t>
              </a:r>
            </a:p>
          </p:txBody>
        </p:sp>
        <p:sp>
          <p:nvSpPr>
            <p:cNvPr id="31" name="Flowchart: Manual Operation 30">
              <a:extLst>
                <a:ext uri="{FF2B5EF4-FFF2-40B4-BE49-F238E27FC236}">
                  <a16:creationId xmlns:a16="http://schemas.microsoft.com/office/drawing/2014/main" id="{F2FAE01D-BED0-4527-A21C-A5750573446E}"/>
                </a:ext>
              </a:extLst>
            </p:cNvPr>
            <p:cNvSpPr/>
            <p:nvPr/>
          </p:nvSpPr>
          <p:spPr>
            <a:xfrm>
              <a:off x="2567202" y="446332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39</a:t>
              </a:r>
            </a:p>
          </p:txBody>
        </p:sp>
        <p:sp>
          <p:nvSpPr>
            <p:cNvPr id="32" name="Flowchart: Manual Operation 31">
              <a:extLst>
                <a:ext uri="{FF2B5EF4-FFF2-40B4-BE49-F238E27FC236}">
                  <a16:creationId xmlns:a16="http://schemas.microsoft.com/office/drawing/2014/main" id="{C047908E-93C8-4510-B735-1CCEFC5E292B}"/>
                </a:ext>
              </a:extLst>
            </p:cNvPr>
            <p:cNvSpPr/>
            <p:nvPr/>
          </p:nvSpPr>
          <p:spPr>
            <a:xfrm>
              <a:off x="4290573" y="446332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41</a:t>
              </a:r>
            </a:p>
          </p:txBody>
        </p:sp>
        <p:sp>
          <p:nvSpPr>
            <p:cNvPr id="33" name="Flowchart: Manual Operation 32">
              <a:extLst>
                <a:ext uri="{FF2B5EF4-FFF2-40B4-BE49-F238E27FC236}">
                  <a16:creationId xmlns:a16="http://schemas.microsoft.com/office/drawing/2014/main" id="{CD4C4DBF-CBFD-48A9-B08C-92A87164724E}"/>
                </a:ext>
              </a:extLst>
            </p:cNvPr>
            <p:cNvSpPr/>
            <p:nvPr/>
          </p:nvSpPr>
          <p:spPr>
            <a:xfrm>
              <a:off x="5154327" y="446332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42</a:t>
              </a:r>
            </a:p>
          </p:txBody>
        </p:sp>
        <p:sp>
          <p:nvSpPr>
            <p:cNvPr id="34" name="Flowchart: Manual Operation 33">
              <a:extLst>
                <a:ext uri="{FF2B5EF4-FFF2-40B4-BE49-F238E27FC236}">
                  <a16:creationId xmlns:a16="http://schemas.microsoft.com/office/drawing/2014/main" id="{A93773C1-3792-403D-B056-D5F2379734B0}"/>
                </a:ext>
              </a:extLst>
            </p:cNvPr>
            <p:cNvSpPr/>
            <p:nvPr/>
          </p:nvSpPr>
          <p:spPr>
            <a:xfrm>
              <a:off x="6881837" y="446332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44</a:t>
              </a:r>
            </a:p>
          </p:txBody>
        </p:sp>
        <p:sp>
          <p:nvSpPr>
            <p:cNvPr id="35" name="Flowchart: Manual Operation 34">
              <a:extLst>
                <a:ext uri="{FF2B5EF4-FFF2-40B4-BE49-F238E27FC236}">
                  <a16:creationId xmlns:a16="http://schemas.microsoft.com/office/drawing/2014/main" id="{B3032C57-D409-4E60-9B82-0471B323DF72}"/>
                </a:ext>
              </a:extLst>
            </p:cNvPr>
            <p:cNvSpPr/>
            <p:nvPr/>
          </p:nvSpPr>
          <p:spPr>
            <a:xfrm>
              <a:off x="6018083" y="446332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43</a:t>
              </a:r>
            </a:p>
          </p:txBody>
        </p:sp>
        <p:sp>
          <p:nvSpPr>
            <p:cNvPr id="36" name="Flowchart: Manual Operation 35">
              <a:extLst>
                <a:ext uri="{FF2B5EF4-FFF2-40B4-BE49-F238E27FC236}">
                  <a16:creationId xmlns:a16="http://schemas.microsoft.com/office/drawing/2014/main" id="{0B7821C9-93D0-4A34-BE48-DEAB5F28333B}"/>
                </a:ext>
              </a:extLst>
            </p:cNvPr>
            <p:cNvSpPr/>
            <p:nvPr/>
          </p:nvSpPr>
          <p:spPr>
            <a:xfrm>
              <a:off x="7745593" y="446332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45</a:t>
              </a:r>
            </a:p>
          </p:txBody>
        </p:sp>
        <p:sp>
          <p:nvSpPr>
            <p:cNvPr id="37" name="Flowchart: Manual Operation 36">
              <a:extLst>
                <a:ext uri="{FF2B5EF4-FFF2-40B4-BE49-F238E27FC236}">
                  <a16:creationId xmlns:a16="http://schemas.microsoft.com/office/drawing/2014/main" id="{DD468BB2-7ED1-4EBD-9D39-31D975682177}"/>
                </a:ext>
              </a:extLst>
            </p:cNvPr>
            <p:cNvSpPr/>
            <p:nvPr/>
          </p:nvSpPr>
          <p:spPr>
            <a:xfrm>
              <a:off x="8609348" y="446332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46</a:t>
              </a:r>
            </a:p>
          </p:txBody>
        </p:sp>
        <p:sp>
          <p:nvSpPr>
            <p:cNvPr id="38" name="Flowchart: Manual Operation 37">
              <a:extLst>
                <a:ext uri="{FF2B5EF4-FFF2-40B4-BE49-F238E27FC236}">
                  <a16:creationId xmlns:a16="http://schemas.microsoft.com/office/drawing/2014/main" id="{332D56DA-52A7-416D-8C3B-3A8C12482A5A}"/>
                </a:ext>
              </a:extLst>
            </p:cNvPr>
            <p:cNvSpPr/>
            <p:nvPr/>
          </p:nvSpPr>
          <p:spPr>
            <a:xfrm>
              <a:off x="10336857" y="446332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48</a:t>
              </a:r>
            </a:p>
          </p:txBody>
        </p:sp>
        <p:sp>
          <p:nvSpPr>
            <p:cNvPr id="39" name="Flowchart: Manual Operation 38">
              <a:extLst>
                <a:ext uri="{FF2B5EF4-FFF2-40B4-BE49-F238E27FC236}">
                  <a16:creationId xmlns:a16="http://schemas.microsoft.com/office/drawing/2014/main" id="{93D5ECE8-BEFA-43D9-B633-EBED3CB6F64D}"/>
                </a:ext>
              </a:extLst>
            </p:cNvPr>
            <p:cNvSpPr/>
            <p:nvPr/>
          </p:nvSpPr>
          <p:spPr>
            <a:xfrm>
              <a:off x="9473103" y="446332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47</a:t>
              </a:r>
            </a:p>
          </p:txBody>
        </p:sp>
        <p:sp>
          <p:nvSpPr>
            <p:cNvPr id="40" name="Flowchart: Manual Operation 39">
              <a:extLst>
                <a:ext uri="{FF2B5EF4-FFF2-40B4-BE49-F238E27FC236}">
                  <a16:creationId xmlns:a16="http://schemas.microsoft.com/office/drawing/2014/main" id="{2B8CC579-A3F4-460C-A574-AAA60050F340}"/>
                </a:ext>
              </a:extLst>
            </p:cNvPr>
            <p:cNvSpPr/>
            <p:nvPr/>
          </p:nvSpPr>
          <p:spPr>
            <a:xfrm>
              <a:off x="839692" y="5263200"/>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49</a:t>
              </a:r>
            </a:p>
          </p:txBody>
        </p:sp>
        <p:sp>
          <p:nvSpPr>
            <p:cNvPr id="41" name="Flowchart: Manual Operation 40">
              <a:extLst>
                <a:ext uri="{FF2B5EF4-FFF2-40B4-BE49-F238E27FC236}">
                  <a16:creationId xmlns:a16="http://schemas.microsoft.com/office/drawing/2014/main" id="{24CDBAFB-1128-4612-B5E0-04CBA9B40A3B}"/>
                </a:ext>
              </a:extLst>
            </p:cNvPr>
            <p:cNvSpPr/>
            <p:nvPr/>
          </p:nvSpPr>
          <p:spPr>
            <a:xfrm>
              <a:off x="1703448" y="5263200"/>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50</a:t>
              </a:r>
            </a:p>
          </p:txBody>
        </p:sp>
        <p:sp>
          <p:nvSpPr>
            <p:cNvPr id="42" name="Flowchart: Manual Operation 41">
              <a:extLst>
                <a:ext uri="{FF2B5EF4-FFF2-40B4-BE49-F238E27FC236}">
                  <a16:creationId xmlns:a16="http://schemas.microsoft.com/office/drawing/2014/main" id="{2B15924F-F898-492B-BB27-5A5981D9A026}"/>
                </a:ext>
              </a:extLst>
            </p:cNvPr>
            <p:cNvSpPr/>
            <p:nvPr/>
          </p:nvSpPr>
          <p:spPr>
            <a:xfrm>
              <a:off x="3430957" y="5263200"/>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52</a:t>
              </a:r>
            </a:p>
          </p:txBody>
        </p:sp>
        <p:sp>
          <p:nvSpPr>
            <p:cNvPr id="43" name="Flowchart: Manual Operation 42">
              <a:extLst>
                <a:ext uri="{FF2B5EF4-FFF2-40B4-BE49-F238E27FC236}">
                  <a16:creationId xmlns:a16="http://schemas.microsoft.com/office/drawing/2014/main" id="{005B62FC-B9C3-470E-A156-FBE1DEEE2685}"/>
                </a:ext>
              </a:extLst>
            </p:cNvPr>
            <p:cNvSpPr/>
            <p:nvPr/>
          </p:nvSpPr>
          <p:spPr>
            <a:xfrm>
              <a:off x="2567202" y="5263200"/>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51</a:t>
              </a:r>
            </a:p>
          </p:txBody>
        </p:sp>
        <p:sp>
          <p:nvSpPr>
            <p:cNvPr id="44" name="Flowchart: Manual Operation 43">
              <a:extLst>
                <a:ext uri="{FF2B5EF4-FFF2-40B4-BE49-F238E27FC236}">
                  <a16:creationId xmlns:a16="http://schemas.microsoft.com/office/drawing/2014/main" id="{9756FBCD-1670-458B-AFA0-403BF0B47EA0}"/>
                </a:ext>
              </a:extLst>
            </p:cNvPr>
            <p:cNvSpPr/>
            <p:nvPr/>
          </p:nvSpPr>
          <p:spPr>
            <a:xfrm>
              <a:off x="4290573" y="5263200"/>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53</a:t>
              </a:r>
            </a:p>
          </p:txBody>
        </p:sp>
        <p:sp>
          <p:nvSpPr>
            <p:cNvPr id="45" name="Flowchart: Manual Operation 44">
              <a:extLst>
                <a:ext uri="{FF2B5EF4-FFF2-40B4-BE49-F238E27FC236}">
                  <a16:creationId xmlns:a16="http://schemas.microsoft.com/office/drawing/2014/main" id="{B746B8A0-3409-4CD8-9F69-F861A65B1C50}"/>
                </a:ext>
              </a:extLst>
            </p:cNvPr>
            <p:cNvSpPr/>
            <p:nvPr/>
          </p:nvSpPr>
          <p:spPr>
            <a:xfrm>
              <a:off x="5154327" y="5263200"/>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54</a:t>
              </a:r>
            </a:p>
          </p:txBody>
        </p:sp>
        <p:sp>
          <p:nvSpPr>
            <p:cNvPr id="46" name="Flowchart: Manual Operation 45">
              <a:extLst>
                <a:ext uri="{FF2B5EF4-FFF2-40B4-BE49-F238E27FC236}">
                  <a16:creationId xmlns:a16="http://schemas.microsoft.com/office/drawing/2014/main" id="{1339B6FC-33FB-4C56-9EBF-0DC1C9F7317D}"/>
                </a:ext>
              </a:extLst>
            </p:cNvPr>
            <p:cNvSpPr/>
            <p:nvPr/>
          </p:nvSpPr>
          <p:spPr>
            <a:xfrm>
              <a:off x="6881837" y="5263200"/>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56</a:t>
              </a:r>
            </a:p>
          </p:txBody>
        </p:sp>
        <p:sp>
          <p:nvSpPr>
            <p:cNvPr id="47" name="Flowchart: Manual Operation 46">
              <a:extLst>
                <a:ext uri="{FF2B5EF4-FFF2-40B4-BE49-F238E27FC236}">
                  <a16:creationId xmlns:a16="http://schemas.microsoft.com/office/drawing/2014/main" id="{7A214778-837E-4BE1-835A-6318239940AD}"/>
                </a:ext>
              </a:extLst>
            </p:cNvPr>
            <p:cNvSpPr/>
            <p:nvPr/>
          </p:nvSpPr>
          <p:spPr>
            <a:xfrm>
              <a:off x="6018083" y="5263200"/>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55</a:t>
              </a:r>
            </a:p>
          </p:txBody>
        </p:sp>
        <p:sp>
          <p:nvSpPr>
            <p:cNvPr id="48" name="Flowchart: Manual Operation 47">
              <a:extLst>
                <a:ext uri="{FF2B5EF4-FFF2-40B4-BE49-F238E27FC236}">
                  <a16:creationId xmlns:a16="http://schemas.microsoft.com/office/drawing/2014/main" id="{CA4F78AA-2FD6-4E58-89CD-8DB2F6752449}"/>
                </a:ext>
              </a:extLst>
            </p:cNvPr>
            <p:cNvSpPr/>
            <p:nvPr/>
          </p:nvSpPr>
          <p:spPr>
            <a:xfrm>
              <a:off x="7745593" y="5263200"/>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57</a:t>
              </a:r>
            </a:p>
          </p:txBody>
        </p:sp>
        <p:sp>
          <p:nvSpPr>
            <p:cNvPr id="49" name="Flowchart: Manual Operation 48">
              <a:extLst>
                <a:ext uri="{FF2B5EF4-FFF2-40B4-BE49-F238E27FC236}">
                  <a16:creationId xmlns:a16="http://schemas.microsoft.com/office/drawing/2014/main" id="{1600B994-A859-4B01-979A-290C6E3649A7}"/>
                </a:ext>
              </a:extLst>
            </p:cNvPr>
            <p:cNvSpPr/>
            <p:nvPr/>
          </p:nvSpPr>
          <p:spPr>
            <a:xfrm>
              <a:off x="8609348" y="5263200"/>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58</a:t>
              </a:r>
            </a:p>
          </p:txBody>
        </p:sp>
        <p:sp>
          <p:nvSpPr>
            <p:cNvPr id="50" name="Flowchart: Manual Operation 49">
              <a:extLst>
                <a:ext uri="{FF2B5EF4-FFF2-40B4-BE49-F238E27FC236}">
                  <a16:creationId xmlns:a16="http://schemas.microsoft.com/office/drawing/2014/main" id="{9E8B84DA-5CD2-48DD-90D3-54DF0B5A4C2C}"/>
                </a:ext>
              </a:extLst>
            </p:cNvPr>
            <p:cNvSpPr/>
            <p:nvPr/>
          </p:nvSpPr>
          <p:spPr>
            <a:xfrm>
              <a:off x="10336857" y="5263200"/>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dirty="0">
                  <a:solidFill>
                    <a:sysClr val="windowText" lastClr="000000"/>
                  </a:solidFill>
                  <a:latin typeface="+mj-lt"/>
                </a:rPr>
                <a:t>60</a:t>
              </a:r>
            </a:p>
          </p:txBody>
        </p:sp>
        <p:sp>
          <p:nvSpPr>
            <p:cNvPr id="51" name="Flowchart: Manual Operation 50">
              <a:extLst>
                <a:ext uri="{FF2B5EF4-FFF2-40B4-BE49-F238E27FC236}">
                  <a16:creationId xmlns:a16="http://schemas.microsoft.com/office/drawing/2014/main" id="{F019A97A-6F3A-44AB-A810-135626995F5B}"/>
                </a:ext>
              </a:extLst>
            </p:cNvPr>
            <p:cNvSpPr/>
            <p:nvPr/>
          </p:nvSpPr>
          <p:spPr>
            <a:xfrm>
              <a:off x="9473103" y="5263200"/>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59</a:t>
              </a:r>
            </a:p>
          </p:txBody>
        </p:sp>
        <p:sp>
          <p:nvSpPr>
            <p:cNvPr id="52" name="Flowchart: Manual Operation 51">
              <a:extLst>
                <a:ext uri="{FF2B5EF4-FFF2-40B4-BE49-F238E27FC236}">
                  <a16:creationId xmlns:a16="http://schemas.microsoft.com/office/drawing/2014/main" id="{A6073F79-AE63-4393-8F72-6C8C5CD169A5}"/>
                </a:ext>
              </a:extLst>
            </p:cNvPr>
            <p:cNvSpPr/>
            <p:nvPr/>
          </p:nvSpPr>
          <p:spPr>
            <a:xfrm>
              <a:off x="839692" y="206370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dirty="0">
                  <a:solidFill>
                    <a:sysClr val="windowText" lastClr="000000"/>
                  </a:solidFill>
                  <a:latin typeface="+mj-lt"/>
                </a:rPr>
                <a:t>01</a:t>
              </a:r>
            </a:p>
          </p:txBody>
        </p:sp>
        <p:sp>
          <p:nvSpPr>
            <p:cNvPr id="53" name="Flowchart: Manual Operation 52">
              <a:extLst>
                <a:ext uri="{FF2B5EF4-FFF2-40B4-BE49-F238E27FC236}">
                  <a16:creationId xmlns:a16="http://schemas.microsoft.com/office/drawing/2014/main" id="{44BC5F80-83F8-4D60-9BAC-2C8FB88ABA90}"/>
                </a:ext>
              </a:extLst>
            </p:cNvPr>
            <p:cNvSpPr/>
            <p:nvPr/>
          </p:nvSpPr>
          <p:spPr>
            <a:xfrm>
              <a:off x="1703448" y="206370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02</a:t>
              </a:r>
            </a:p>
          </p:txBody>
        </p:sp>
        <p:sp>
          <p:nvSpPr>
            <p:cNvPr id="54" name="Flowchart: Manual Operation 53">
              <a:extLst>
                <a:ext uri="{FF2B5EF4-FFF2-40B4-BE49-F238E27FC236}">
                  <a16:creationId xmlns:a16="http://schemas.microsoft.com/office/drawing/2014/main" id="{AB2581FA-E723-4963-940F-11B8A913286C}"/>
                </a:ext>
              </a:extLst>
            </p:cNvPr>
            <p:cNvSpPr/>
            <p:nvPr/>
          </p:nvSpPr>
          <p:spPr>
            <a:xfrm>
              <a:off x="3430957" y="206370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04</a:t>
              </a:r>
            </a:p>
          </p:txBody>
        </p:sp>
        <p:sp>
          <p:nvSpPr>
            <p:cNvPr id="55" name="Flowchart: Manual Operation 54">
              <a:extLst>
                <a:ext uri="{FF2B5EF4-FFF2-40B4-BE49-F238E27FC236}">
                  <a16:creationId xmlns:a16="http://schemas.microsoft.com/office/drawing/2014/main" id="{6BA868BB-AAA5-4323-ADD0-7CA6F16E2530}"/>
                </a:ext>
              </a:extLst>
            </p:cNvPr>
            <p:cNvSpPr/>
            <p:nvPr/>
          </p:nvSpPr>
          <p:spPr>
            <a:xfrm>
              <a:off x="2567202" y="206370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03</a:t>
              </a:r>
            </a:p>
          </p:txBody>
        </p:sp>
        <p:sp>
          <p:nvSpPr>
            <p:cNvPr id="56" name="Flowchart: Manual Operation 55">
              <a:extLst>
                <a:ext uri="{FF2B5EF4-FFF2-40B4-BE49-F238E27FC236}">
                  <a16:creationId xmlns:a16="http://schemas.microsoft.com/office/drawing/2014/main" id="{8299271C-3E7F-4E97-817E-A670C9E5178B}"/>
                </a:ext>
              </a:extLst>
            </p:cNvPr>
            <p:cNvSpPr/>
            <p:nvPr/>
          </p:nvSpPr>
          <p:spPr>
            <a:xfrm>
              <a:off x="4290573" y="206370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05</a:t>
              </a:r>
            </a:p>
          </p:txBody>
        </p:sp>
        <p:sp>
          <p:nvSpPr>
            <p:cNvPr id="57" name="Flowchart: Manual Operation 56">
              <a:extLst>
                <a:ext uri="{FF2B5EF4-FFF2-40B4-BE49-F238E27FC236}">
                  <a16:creationId xmlns:a16="http://schemas.microsoft.com/office/drawing/2014/main" id="{C265B813-D3C9-46A4-81F9-B5EBB0295666}"/>
                </a:ext>
              </a:extLst>
            </p:cNvPr>
            <p:cNvSpPr/>
            <p:nvPr/>
          </p:nvSpPr>
          <p:spPr>
            <a:xfrm>
              <a:off x="5154327" y="206370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06</a:t>
              </a:r>
            </a:p>
          </p:txBody>
        </p:sp>
        <p:sp>
          <p:nvSpPr>
            <p:cNvPr id="58" name="Flowchart: Manual Operation 57">
              <a:extLst>
                <a:ext uri="{FF2B5EF4-FFF2-40B4-BE49-F238E27FC236}">
                  <a16:creationId xmlns:a16="http://schemas.microsoft.com/office/drawing/2014/main" id="{4D705C0D-E564-44E1-B046-60665604342B}"/>
                </a:ext>
              </a:extLst>
            </p:cNvPr>
            <p:cNvSpPr/>
            <p:nvPr/>
          </p:nvSpPr>
          <p:spPr>
            <a:xfrm>
              <a:off x="6881837" y="206370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08</a:t>
              </a:r>
            </a:p>
          </p:txBody>
        </p:sp>
        <p:sp>
          <p:nvSpPr>
            <p:cNvPr id="59" name="Flowchart: Manual Operation 58">
              <a:extLst>
                <a:ext uri="{FF2B5EF4-FFF2-40B4-BE49-F238E27FC236}">
                  <a16:creationId xmlns:a16="http://schemas.microsoft.com/office/drawing/2014/main" id="{18994E96-E5D8-4CEF-9C45-EF72A037BBA3}"/>
                </a:ext>
              </a:extLst>
            </p:cNvPr>
            <p:cNvSpPr/>
            <p:nvPr/>
          </p:nvSpPr>
          <p:spPr>
            <a:xfrm>
              <a:off x="6018083" y="206370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07</a:t>
              </a:r>
            </a:p>
          </p:txBody>
        </p:sp>
        <p:sp>
          <p:nvSpPr>
            <p:cNvPr id="60" name="Flowchart: Manual Operation 59">
              <a:extLst>
                <a:ext uri="{FF2B5EF4-FFF2-40B4-BE49-F238E27FC236}">
                  <a16:creationId xmlns:a16="http://schemas.microsoft.com/office/drawing/2014/main" id="{9B99BDC2-420B-40FA-9289-680CE0E0A53D}"/>
                </a:ext>
              </a:extLst>
            </p:cNvPr>
            <p:cNvSpPr/>
            <p:nvPr/>
          </p:nvSpPr>
          <p:spPr>
            <a:xfrm>
              <a:off x="7745593" y="206370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09</a:t>
              </a:r>
            </a:p>
          </p:txBody>
        </p:sp>
        <p:sp>
          <p:nvSpPr>
            <p:cNvPr id="61" name="Flowchart: Manual Operation 60">
              <a:extLst>
                <a:ext uri="{FF2B5EF4-FFF2-40B4-BE49-F238E27FC236}">
                  <a16:creationId xmlns:a16="http://schemas.microsoft.com/office/drawing/2014/main" id="{9C4EC2F6-BF5E-4D54-8BB1-C311BE7B03E0}"/>
                </a:ext>
              </a:extLst>
            </p:cNvPr>
            <p:cNvSpPr/>
            <p:nvPr/>
          </p:nvSpPr>
          <p:spPr>
            <a:xfrm>
              <a:off x="8609348" y="206370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10</a:t>
              </a:r>
            </a:p>
          </p:txBody>
        </p:sp>
        <p:sp>
          <p:nvSpPr>
            <p:cNvPr id="62" name="Flowchart: Manual Operation 61">
              <a:extLst>
                <a:ext uri="{FF2B5EF4-FFF2-40B4-BE49-F238E27FC236}">
                  <a16:creationId xmlns:a16="http://schemas.microsoft.com/office/drawing/2014/main" id="{F382F75A-BEF7-4B1B-BB65-66E817DDB669}"/>
                </a:ext>
              </a:extLst>
            </p:cNvPr>
            <p:cNvSpPr/>
            <p:nvPr/>
          </p:nvSpPr>
          <p:spPr>
            <a:xfrm>
              <a:off x="10336857" y="206370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12</a:t>
              </a:r>
            </a:p>
          </p:txBody>
        </p:sp>
        <p:sp>
          <p:nvSpPr>
            <p:cNvPr id="63" name="Flowchart: Manual Operation 62">
              <a:extLst>
                <a:ext uri="{FF2B5EF4-FFF2-40B4-BE49-F238E27FC236}">
                  <a16:creationId xmlns:a16="http://schemas.microsoft.com/office/drawing/2014/main" id="{884B3B73-E47E-4419-9BD0-88F2178E695C}"/>
                </a:ext>
              </a:extLst>
            </p:cNvPr>
            <p:cNvSpPr/>
            <p:nvPr/>
          </p:nvSpPr>
          <p:spPr>
            <a:xfrm>
              <a:off x="9473103" y="2063707"/>
              <a:ext cx="863755" cy="719796"/>
            </a:xfrm>
            <a:prstGeom prst="flowChartManualOperation">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14"/>
              <a:r>
                <a:rPr lang="en-GB" sz="2000" kern="0">
                  <a:solidFill>
                    <a:sysClr val="windowText" lastClr="000000"/>
                  </a:solidFill>
                  <a:latin typeface="+mj-lt"/>
                </a:rPr>
                <a:t>11</a:t>
              </a:r>
            </a:p>
          </p:txBody>
        </p:sp>
        <p:sp>
          <p:nvSpPr>
            <p:cNvPr id="64" name="TextBox 63">
              <a:extLst>
                <a:ext uri="{FF2B5EF4-FFF2-40B4-BE49-F238E27FC236}">
                  <a16:creationId xmlns:a16="http://schemas.microsoft.com/office/drawing/2014/main" id="{F554502D-CF4E-44DE-AB15-3EB10D0174DA}"/>
                </a:ext>
              </a:extLst>
            </p:cNvPr>
            <p:cNvSpPr txBox="1"/>
            <p:nvPr/>
          </p:nvSpPr>
          <p:spPr>
            <a:xfrm>
              <a:off x="724129" y="1546606"/>
              <a:ext cx="1161647" cy="367477"/>
            </a:xfrm>
            <a:prstGeom prst="rect">
              <a:avLst/>
            </a:prstGeom>
            <a:noFill/>
          </p:spPr>
          <p:txBody>
            <a:bodyPr wrap="none" rtlCol="0">
              <a:spAutoFit/>
            </a:bodyPr>
            <a:lstStyle/>
            <a:p>
              <a:pPr defTabSz="896214"/>
              <a:r>
                <a:rPr lang="en-GB" kern="0">
                  <a:solidFill>
                    <a:sysClr val="windowText" lastClr="000000"/>
                  </a:solidFill>
                </a:rPr>
                <a:t>DW2500c</a:t>
              </a:r>
            </a:p>
          </p:txBody>
        </p:sp>
      </p:grpSp>
    </p:spTree>
    <p:extLst>
      <p:ext uri="{BB962C8B-B14F-4D97-AF65-F5344CB8AC3E}">
        <p14:creationId xmlns:p14="http://schemas.microsoft.com/office/powerpoint/2010/main" val="22598937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C64419E-33FF-4669-97EF-E07719AC5E82}"/>
              </a:ext>
            </a:extLst>
          </p:cNvPr>
          <p:cNvSpPr>
            <a:spLocks noGrp="1"/>
          </p:cNvSpPr>
          <p:nvPr>
            <p:ph type="title"/>
          </p:nvPr>
        </p:nvSpPr>
        <p:spPr/>
        <p:txBody>
          <a:bodyPr/>
          <a:lstStyle/>
          <a:p>
            <a:r>
              <a:rPr lang="en-US" dirty="0"/>
              <a:t>Knowledge Check – Scaling</a:t>
            </a:r>
          </a:p>
        </p:txBody>
      </p:sp>
      <p:graphicFrame>
        <p:nvGraphicFramePr>
          <p:cNvPr id="11" name="Diagram 10">
            <a:extLst>
              <a:ext uri="{FF2B5EF4-FFF2-40B4-BE49-F238E27FC236}">
                <a16:creationId xmlns:a16="http://schemas.microsoft.com/office/drawing/2014/main" id="{78590265-1871-45E9-9FAC-5CD170AB7F1E}"/>
              </a:ext>
            </a:extLst>
          </p:cNvPr>
          <p:cNvGraphicFramePr/>
          <p:nvPr>
            <p:extLst>
              <p:ext uri="{D42A27DB-BD31-4B8C-83A1-F6EECF244321}">
                <p14:modId xmlns:p14="http://schemas.microsoft.com/office/powerpoint/2010/main" val="4100458624"/>
              </p:ext>
            </p:extLst>
          </p:nvPr>
        </p:nvGraphicFramePr>
        <p:xfrm>
          <a:off x="389749" y="782080"/>
          <a:ext cx="3039630" cy="29612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13" name="Diagram 12">
            <a:extLst>
              <a:ext uri="{FF2B5EF4-FFF2-40B4-BE49-F238E27FC236}">
                <a16:creationId xmlns:a16="http://schemas.microsoft.com/office/drawing/2014/main" id="{351BAAB9-17D4-4F4A-8E62-EF2B5BC74E88}"/>
              </a:ext>
            </a:extLst>
          </p:cNvPr>
          <p:cNvGraphicFramePr/>
          <p:nvPr>
            <p:extLst>
              <p:ext uri="{D42A27DB-BD31-4B8C-83A1-F6EECF244321}">
                <p14:modId xmlns:p14="http://schemas.microsoft.com/office/powerpoint/2010/main" val="3836802041"/>
              </p:ext>
            </p:extLst>
          </p:nvPr>
        </p:nvGraphicFramePr>
        <p:xfrm>
          <a:off x="4442857" y="782080"/>
          <a:ext cx="3039628" cy="2961200"/>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aphicFrame>
        <p:nvGraphicFramePr>
          <p:cNvPr id="18" name="Diagram 17">
            <a:extLst>
              <a:ext uri="{FF2B5EF4-FFF2-40B4-BE49-F238E27FC236}">
                <a16:creationId xmlns:a16="http://schemas.microsoft.com/office/drawing/2014/main" id="{6BEFBF48-40B8-441C-BBE7-F661BC93D3C9}"/>
              </a:ext>
            </a:extLst>
          </p:cNvPr>
          <p:cNvGraphicFramePr/>
          <p:nvPr>
            <p:extLst>
              <p:ext uri="{D42A27DB-BD31-4B8C-83A1-F6EECF244321}">
                <p14:modId xmlns:p14="http://schemas.microsoft.com/office/powerpoint/2010/main" val="3325041772"/>
              </p:ext>
            </p:extLst>
          </p:nvPr>
        </p:nvGraphicFramePr>
        <p:xfrm>
          <a:off x="8495963" y="782080"/>
          <a:ext cx="3039628" cy="2961200"/>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graphicFrame>
        <p:nvGraphicFramePr>
          <p:cNvPr id="29" name="Diagram 28">
            <a:extLst>
              <a:ext uri="{FF2B5EF4-FFF2-40B4-BE49-F238E27FC236}">
                <a16:creationId xmlns:a16="http://schemas.microsoft.com/office/drawing/2014/main" id="{D2A0D0AD-E2A7-4622-9D69-8623A162E560}"/>
              </a:ext>
            </a:extLst>
          </p:cNvPr>
          <p:cNvGraphicFramePr/>
          <p:nvPr>
            <p:extLst>
              <p:ext uri="{D42A27DB-BD31-4B8C-83A1-F6EECF244321}">
                <p14:modId xmlns:p14="http://schemas.microsoft.com/office/powerpoint/2010/main" val="1861346940"/>
              </p:ext>
            </p:extLst>
          </p:nvPr>
        </p:nvGraphicFramePr>
        <p:xfrm>
          <a:off x="2528205" y="3576319"/>
          <a:ext cx="3039628" cy="2961200"/>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graphicFrame>
        <p:nvGraphicFramePr>
          <p:cNvPr id="33" name="Diagram 32">
            <a:extLst>
              <a:ext uri="{FF2B5EF4-FFF2-40B4-BE49-F238E27FC236}">
                <a16:creationId xmlns:a16="http://schemas.microsoft.com/office/drawing/2014/main" id="{3B0578A8-DDF7-4C7C-9DC0-CD728C751BC0}"/>
              </a:ext>
            </a:extLst>
          </p:cNvPr>
          <p:cNvGraphicFramePr/>
          <p:nvPr>
            <p:extLst>
              <p:ext uri="{D42A27DB-BD31-4B8C-83A1-F6EECF244321}">
                <p14:modId xmlns:p14="http://schemas.microsoft.com/office/powerpoint/2010/main" val="3814724411"/>
              </p:ext>
            </p:extLst>
          </p:nvPr>
        </p:nvGraphicFramePr>
        <p:xfrm>
          <a:off x="6624171" y="3576319"/>
          <a:ext cx="3039630" cy="2961200"/>
        </p:xfrm>
        <a:graphic>
          <a:graphicData uri="http://schemas.openxmlformats.org/drawingml/2006/diagram">
            <dgm:relIds xmlns:dgm="http://schemas.openxmlformats.org/drawingml/2006/diagram" xmlns:r="http://schemas.openxmlformats.org/officeDocument/2006/relationships" r:dm="rId24" r:lo="rId25" r:qs="rId26" r:cs="rId27"/>
          </a:graphicData>
        </a:graphic>
      </p:graphicFrame>
    </p:spTree>
    <p:custDataLst>
      <p:tags r:id="rId1"/>
    </p:custDataLst>
    <p:extLst>
      <p:ext uri="{BB962C8B-B14F-4D97-AF65-F5344CB8AC3E}">
        <p14:creationId xmlns:p14="http://schemas.microsoft.com/office/powerpoint/2010/main" val="2038431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p:bldAsOne/>
      </p:bldGraphic>
      <p:bldGraphic spid="13" grpId="0">
        <p:bldAsOne/>
      </p:bldGraphic>
      <p:bldGraphic spid="18" grpId="0">
        <p:bldAsOne/>
      </p:bldGraphic>
      <p:bldGraphic spid="29" grpId="0">
        <p:bldAsOne/>
      </p:bldGraphic>
      <p:bldGraphic spid="33" grpId="0">
        <p:bldAsOne/>
      </p:bldGraphic>
    </p:bldLst>
  </p:timing>
</p:sld>
</file>

<file path=ppt/slides/slide26.xml><?xml version="1.0" encoding="utf-8"?>
<p:sld xmlns:a="http://schemas.openxmlformats.org/drawingml/2006/main" xmlns:r="http://schemas.openxmlformats.org/officeDocument/2006/relationships" xmlns:p="http://schemas.openxmlformats.org/presentationml/2006/main">
  <p:cSld name="HIDDEN - Slide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B5B00-DC84-4AB5-82AF-5C975E540C0B}"/>
              </a:ext>
            </a:extLst>
          </p:cNvPr>
          <p:cNvSpPr>
            <a:spLocks noGrp="1"/>
          </p:cNvSpPr>
          <p:nvPr>
            <p:ph type="title" idx="4294967295"/>
          </p:nvPr>
        </p:nvSpPr>
        <p:spPr>
          <a:xfrm>
            <a:off x="536575" y="288925"/>
            <a:ext cx="11655425" cy="461963"/>
          </a:xfrm>
        </p:spPr>
        <p:txBody>
          <a:bodyPr/>
          <a:lstStyle/>
          <a:p>
            <a:r>
              <a:rPr lang="en-US">
                <a:noFill/>
              </a:rPr>
              <a:t>Microsoft</a:t>
            </a:r>
          </a:p>
        </p:txBody>
      </p:sp>
    </p:spTree>
    <p:custDataLst>
      <p:tags r:id="rId1"/>
    </p:custDataLst>
    <p:extLst>
      <p:ext uri="{BB962C8B-B14F-4D97-AF65-F5344CB8AC3E}">
        <p14:creationId xmlns:p14="http://schemas.microsoft.com/office/powerpoint/2010/main" val="2260953147"/>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7978F-9845-41F7-B950-A076D70F7A52}"/>
              </a:ext>
            </a:extLst>
          </p:cNvPr>
          <p:cNvSpPr>
            <a:spLocks noGrp="1"/>
          </p:cNvSpPr>
          <p:nvPr>
            <p:ph type="title"/>
          </p:nvPr>
        </p:nvSpPr>
        <p:spPr/>
        <p:txBody>
          <a:bodyPr/>
          <a:lstStyle/>
          <a:p>
            <a:r>
              <a:rPr lang="en-US"/>
              <a:t>Learning Units covered in this Module</a:t>
            </a:r>
          </a:p>
        </p:txBody>
      </p:sp>
      <p:sp>
        <p:nvSpPr>
          <p:cNvPr id="3" name="Text Placeholder 2">
            <a:extLst>
              <a:ext uri="{FF2B5EF4-FFF2-40B4-BE49-F238E27FC236}">
                <a16:creationId xmlns:a16="http://schemas.microsoft.com/office/drawing/2014/main" id="{859B2BAE-A383-4E74-B3CF-9AC64DA11727}"/>
              </a:ext>
            </a:extLst>
          </p:cNvPr>
          <p:cNvSpPr>
            <a:spLocks noGrp="1"/>
          </p:cNvSpPr>
          <p:nvPr>
            <p:ph type="body" sz="quarter" idx="10"/>
          </p:nvPr>
        </p:nvSpPr>
        <p:spPr>
          <a:xfrm>
            <a:off x="5008717" y="630636"/>
            <a:ext cx="6953852" cy="5596731"/>
          </a:xfrm>
        </p:spPr>
        <p:txBody>
          <a:bodyPr/>
          <a:lstStyle/>
          <a:p>
            <a:r>
              <a:rPr lang="en-US" dirty="0"/>
              <a:t>Lesson 1: Scale Concepts</a:t>
            </a:r>
          </a:p>
          <a:p>
            <a:r>
              <a:rPr lang="en-US" dirty="0"/>
              <a:t>Lesson 2 Performance and Scaling</a:t>
            </a:r>
          </a:p>
          <a:p>
            <a:r>
              <a:rPr lang="en-US" dirty="0"/>
              <a:t>Lesson 3: Pause and Resume</a:t>
            </a:r>
          </a:p>
        </p:txBody>
      </p:sp>
    </p:spTree>
    <p:extLst>
      <p:ext uri="{BB962C8B-B14F-4D97-AF65-F5344CB8AC3E}">
        <p14:creationId xmlns:p14="http://schemas.microsoft.com/office/powerpoint/2010/main" val="791738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D77A6-E28D-4D8D-9FE5-64ADAA827AC9}"/>
              </a:ext>
            </a:extLst>
          </p:cNvPr>
          <p:cNvSpPr>
            <a:spLocks noGrp="1"/>
          </p:cNvSpPr>
          <p:nvPr>
            <p:ph type="title"/>
          </p:nvPr>
        </p:nvSpPr>
        <p:spPr>
          <a:xfrm>
            <a:off x="656409" y="2979841"/>
            <a:ext cx="10772834" cy="604712"/>
          </a:xfrm>
        </p:spPr>
        <p:txBody>
          <a:bodyPr/>
          <a:lstStyle/>
          <a:p>
            <a:r>
              <a:rPr lang="en-US"/>
              <a:t>Lesson 1: Scale Concepts</a:t>
            </a:r>
          </a:p>
        </p:txBody>
      </p:sp>
    </p:spTree>
    <p:extLst>
      <p:ext uri="{BB962C8B-B14F-4D97-AF65-F5344CB8AC3E}">
        <p14:creationId xmlns:p14="http://schemas.microsoft.com/office/powerpoint/2010/main" val="28280423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26C7312-6643-4F44-86B4-FA64F536177B}"/>
              </a:ext>
            </a:extLst>
          </p:cNvPr>
          <p:cNvSpPr>
            <a:spLocks noGrp="1"/>
          </p:cNvSpPr>
          <p:nvPr>
            <p:ph type="title"/>
          </p:nvPr>
        </p:nvSpPr>
        <p:spPr/>
        <p:txBody>
          <a:bodyPr/>
          <a:lstStyle/>
          <a:p>
            <a:r>
              <a:rPr lang="en-US" dirty="0"/>
              <a:t>Objectives</a:t>
            </a:r>
          </a:p>
        </p:txBody>
      </p:sp>
      <p:sp>
        <p:nvSpPr>
          <p:cNvPr id="4" name="Text Placeholder 3">
            <a:extLst>
              <a:ext uri="{FF2B5EF4-FFF2-40B4-BE49-F238E27FC236}">
                <a16:creationId xmlns:a16="http://schemas.microsoft.com/office/drawing/2014/main" id="{3BDD850C-29B9-4641-B580-0B91B9EBAE00}"/>
              </a:ext>
            </a:extLst>
          </p:cNvPr>
          <p:cNvSpPr>
            <a:spLocks noGrp="1"/>
          </p:cNvSpPr>
          <p:nvPr>
            <p:ph type="subTitle" idx="1"/>
            <p:custDataLst>
              <p:custData r:id="rId2"/>
              <p:custData r:id="rId3"/>
            </p:custDataLst>
          </p:nvPr>
        </p:nvSpPr>
        <p:spPr/>
        <p:txBody>
          <a:bodyPr/>
          <a:lstStyle/>
          <a:p>
            <a:r>
              <a:rPr lang="en-US" dirty="0"/>
              <a:t>After completing this lesson, you will be able to:</a:t>
            </a:r>
          </a:p>
        </p:txBody>
      </p:sp>
      <p:sp>
        <p:nvSpPr>
          <p:cNvPr id="5" name="Text Placeholder 4">
            <a:extLst>
              <a:ext uri="{FF2B5EF4-FFF2-40B4-BE49-F238E27FC236}">
                <a16:creationId xmlns:a16="http://schemas.microsoft.com/office/drawing/2014/main" id="{55182462-DFDF-4D48-A92C-42FD52821C4E}"/>
              </a:ext>
            </a:extLst>
          </p:cNvPr>
          <p:cNvSpPr>
            <a:spLocks noGrp="1"/>
          </p:cNvSpPr>
          <p:nvPr>
            <p:ph sz="quarter" idx="13"/>
            <p:custDataLst>
              <p:custData r:id="rId4"/>
              <p:custData r:id="rId5"/>
            </p:custDataLst>
          </p:nvPr>
        </p:nvSpPr>
        <p:spPr>
          <a:xfrm>
            <a:off x="656410" y="1408400"/>
            <a:ext cx="10879183" cy="1840151"/>
          </a:xfrm>
        </p:spPr>
        <p:txBody>
          <a:bodyPr>
            <a:normAutofit/>
          </a:bodyPr>
          <a:lstStyle/>
          <a:p>
            <a:r>
              <a:rPr lang="en-US" dirty="0"/>
              <a:t>Understand the following topics:</a:t>
            </a:r>
          </a:p>
          <a:p>
            <a:pPr lvl="1"/>
            <a:r>
              <a:rPr lang="en-US" dirty="0"/>
              <a:t>How scaling works</a:t>
            </a:r>
          </a:p>
          <a:p>
            <a:pPr lvl="1"/>
            <a:r>
              <a:rPr lang="en-US" dirty="0"/>
              <a:t>The concept of Data Warehouse Units (DWU)</a:t>
            </a:r>
          </a:p>
        </p:txBody>
      </p:sp>
      <p:pic>
        <p:nvPicPr>
          <p:cNvPr id="2" name="Picture 2" descr="A picture containing clock, drawing&#10;&#10;Description automatically generated">
            <a:extLst>
              <a:ext uri="{FF2B5EF4-FFF2-40B4-BE49-F238E27FC236}">
                <a16:creationId xmlns:a16="http://schemas.microsoft.com/office/drawing/2014/main" id="{44E6B385-D37C-4B69-98A8-445CE98D6F55}"/>
              </a:ext>
            </a:extLst>
          </p:cNvPr>
          <p:cNvPicPr>
            <a:picLocks noChangeAspect="1"/>
          </p:cNvPicPr>
          <p:nvPr/>
        </p:nvPicPr>
        <p:blipFill>
          <a:blip r:embed="rId8"/>
          <a:stretch>
            <a:fillRect/>
          </a:stretch>
        </p:blipFill>
        <p:spPr>
          <a:xfrm>
            <a:off x="9745145" y="3679790"/>
            <a:ext cx="1828541" cy="2371389"/>
          </a:xfrm>
          <a:prstGeom prst="rect">
            <a:avLst/>
          </a:prstGeom>
        </p:spPr>
      </p:pic>
    </p:spTree>
    <p:custDataLst>
      <p:tags r:id="rId1"/>
    </p:custDataLst>
    <p:extLst>
      <p:ext uri="{BB962C8B-B14F-4D97-AF65-F5344CB8AC3E}">
        <p14:creationId xmlns:p14="http://schemas.microsoft.com/office/powerpoint/2010/main" val="3423004034"/>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CADE1-709D-4D38-B42A-B8361B4F37FA}"/>
              </a:ext>
            </a:extLst>
          </p:cNvPr>
          <p:cNvSpPr>
            <a:spLocks noGrp="1"/>
          </p:cNvSpPr>
          <p:nvPr>
            <p:ph type="title"/>
          </p:nvPr>
        </p:nvSpPr>
        <p:spPr>
          <a:xfrm>
            <a:off x="655638" y="320040"/>
            <a:ext cx="10880725" cy="461665"/>
          </a:xfrm>
        </p:spPr>
        <p:txBody>
          <a:bodyPr wrap="square" anchor="t">
            <a:normAutofit/>
          </a:bodyPr>
          <a:lstStyle/>
          <a:p>
            <a:r>
              <a:rPr lang="en-US" dirty="0"/>
              <a:t>Separation of Compute from Storage</a:t>
            </a:r>
          </a:p>
        </p:txBody>
      </p:sp>
      <p:graphicFrame>
        <p:nvGraphicFramePr>
          <p:cNvPr id="9" name="Text Placeholder 2">
            <a:extLst>
              <a:ext uri="{FF2B5EF4-FFF2-40B4-BE49-F238E27FC236}">
                <a16:creationId xmlns:a16="http://schemas.microsoft.com/office/drawing/2014/main" id="{B7D25272-154E-46BF-B0DF-2CF9F77FF2EB}"/>
              </a:ext>
            </a:extLst>
          </p:cNvPr>
          <p:cNvGraphicFramePr/>
          <p:nvPr>
            <p:extLst>
              <p:ext uri="{D42A27DB-BD31-4B8C-83A1-F6EECF244321}">
                <p14:modId xmlns:p14="http://schemas.microsoft.com/office/powerpoint/2010/main" val="4174578267"/>
              </p:ext>
            </p:extLst>
          </p:nvPr>
        </p:nvGraphicFramePr>
        <p:xfrm>
          <a:off x="655638" y="1408114"/>
          <a:ext cx="10880726" cy="48196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Compute Node 05">
            <a:extLst>
              <a:ext uri="{FF2B5EF4-FFF2-40B4-BE49-F238E27FC236}">
                <a16:creationId xmlns:a16="http://schemas.microsoft.com/office/drawing/2014/main" id="{150B0577-EC08-4A46-A109-5DA910796F28}"/>
              </a:ext>
            </a:extLst>
          </p:cNvPr>
          <p:cNvPicPr>
            <a:picLocks noChangeAspect="1"/>
          </p:cNvPicPr>
          <p:nvPr/>
        </p:nvPicPr>
        <p:blipFill>
          <a:blip r:embed="rId9">
            <a:duotone>
              <a:prstClr val="black"/>
              <a:srgbClr val="D9C3A5">
                <a:tint val="50000"/>
                <a:satMod val="180000"/>
              </a:srgbClr>
            </a:duotone>
          </a:blip>
          <a:stretch>
            <a:fillRect/>
          </a:stretch>
        </p:blipFill>
        <p:spPr>
          <a:xfrm>
            <a:off x="5300488" y="2747644"/>
            <a:ext cx="764842" cy="764842"/>
          </a:xfrm>
          <a:prstGeom prst="rect">
            <a:avLst/>
          </a:prstGeom>
        </p:spPr>
      </p:pic>
      <p:pic>
        <p:nvPicPr>
          <p:cNvPr id="5" name="Compute Node 04">
            <a:extLst>
              <a:ext uri="{FF2B5EF4-FFF2-40B4-BE49-F238E27FC236}">
                <a16:creationId xmlns:a16="http://schemas.microsoft.com/office/drawing/2014/main" id="{A32526FE-88B4-4146-811A-C299371E2225}"/>
              </a:ext>
            </a:extLst>
          </p:cNvPr>
          <p:cNvPicPr>
            <a:picLocks noChangeAspect="1"/>
          </p:cNvPicPr>
          <p:nvPr/>
        </p:nvPicPr>
        <p:blipFill>
          <a:blip r:embed="rId9">
            <a:duotone>
              <a:prstClr val="black"/>
              <a:srgbClr val="D9C3A5">
                <a:tint val="50000"/>
                <a:satMod val="180000"/>
              </a:srgbClr>
            </a:duotone>
          </a:blip>
          <a:stretch>
            <a:fillRect/>
          </a:stretch>
        </p:blipFill>
        <p:spPr>
          <a:xfrm>
            <a:off x="4474304" y="2747644"/>
            <a:ext cx="764842" cy="764842"/>
          </a:xfrm>
          <a:prstGeom prst="rect">
            <a:avLst/>
          </a:prstGeom>
        </p:spPr>
      </p:pic>
      <p:pic>
        <p:nvPicPr>
          <p:cNvPr id="6" name="Compute Node 03">
            <a:extLst>
              <a:ext uri="{FF2B5EF4-FFF2-40B4-BE49-F238E27FC236}">
                <a16:creationId xmlns:a16="http://schemas.microsoft.com/office/drawing/2014/main" id="{2845C12F-A091-4C4A-BB15-2AB288B698EE}"/>
              </a:ext>
            </a:extLst>
          </p:cNvPr>
          <p:cNvPicPr>
            <a:picLocks noChangeAspect="1"/>
          </p:cNvPicPr>
          <p:nvPr/>
        </p:nvPicPr>
        <p:blipFill>
          <a:blip r:embed="rId9">
            <a:duotone>
              <a:prstClr val="black"/>
              <a:srgbClr val="D9C3A5">
                <a:tint val="50000"/>
                <a:satMod val="180000"/>
              </a:srgbClr>
            </a:duotone>
          </a:blip>
          <a:stretch>
            <a:fillRect/>
          </a:stretch>
        </p:blipFill>
        <p:spPr>
          <a:xfrm>
            <a:off x="3648120" y="2747644"/>
            <a:ext cx="764842" cy="764842"/>
          </a:xfrm>
          <a:prstGeom prst="rect">
            <a:avLst/>
          </a:prstGeom>
        </p:spPr>
      </p:pic>
      <p:pic>
        <p:nvPicPr>
          <p:cNvPr id="7" name="Compute Node 02">
            <a:extLst>
              <a:ext uri="{FF2B5EF4-FFF2-40B4-BE49-F238E27FC236}">
                <a16:creationId xmlns:a16="http://schemas.microsoft.com/office/drawing/2014/main" id="{C0776FCA-0779-4FF4-8711-C31AAA9503D1}"/>
              </a:ext>
            </a:extLst>
          </p:cNvPr>
          <p:cNvPicPr>
            <a:picLocks noChangeAspect="1"/>
          </p:cNvPicPr>
          <p:nvPr/>
        </p:nvPicPr>
        <p:blipFill>
          <a:blip r:embed="rId9">
            <a:duotone>
              <a:prstClr val="black"/>
              <a:srgbClr val="D9C3A5">
                <a:tint val="50000"/>
                <a:satMod val="180000"/>
              </a:srgbClr>
            </a:duotone>
          </a:blip>
          <a:stretch>
            <a:fillRect/>
          </a:stretch>
        </p:blipFill>
        <p:spPr>
          <a:xfrm>
            <a:off x="2821934" y="2747644"/>
            <a:ext cx="764842" cy="764842"/>
          </a:xfrm>
          <a:prstGeom prst="rect">
            <a:avLst/>
          </a:prstGeom>
        </p:spPr>
      </p:pic>
      <p:pic>
        <p:nvPicPr>
          <p:cNvPr id="8" name="Compute Node 01">
            <a:extLst>
              <a:ext uri="{FF2B5EF4-FFF2-40B4-BE49-F238E27FC236}">
                <a16:creationId xmlns:a16="http://schemas.microsoft.com/office/drawing/2014/main" id="{76F251B5-DCCF-471D-9497-2D7934A10FF0}"/>
              </a:ext>
            </a:extLst>
          </p:cNvPr>
          <p:cNvPicPr>
            <a:picLocks noChangeAspect="1"/>
          </p:cNvPicPr>
          <p:nvPr/>
        </p:nvPicPr>
        <p:blipFill>
          <a:blip r:embed="rId9">
            <a:duotone>
              <a:prstClr val="black"/>
              <a:srgbClr val="D9C3A5">
                <a:tint val="50000"/>
                <a:satMod val="180000"/>
              </a:srgbClr>
            </a:duotone>
          </a:blip>
          <a:stretch>
            <a:fillRect/>
          </a:stretch>
        </p:blipFill>
        <p:spPr>
          <a:xfrm>
            <a:off x="1995750" y="2747644"/>
            <a:ext cx="764842" cy="764842"/>
          </a:xfrm>
          <a:prstGeom prst="rect">
            <a:avLst/>
          </a:prstGeom>
        </p:spPr>
      </p:pic>
      <p:grpSp>
        <p:nvGrpSpPr>
          <p:cNvPr id="10" name="Control Set">
            <a:extLst>
              <a:ext uri="{FF2B5EF4-FFF2-40B4-BE49-F238E27FC236}">
                <a16:creationId xmlns:a16="http://schemas.microsoft.com/office/drawing/2014/main" id="{B2F8CFA2-12F5-4732-867C-E35D718EF0F3}"/>
              </a:ext>
            </a:extLst>
          </p:cNvPr>
          <p:cNvGrpSpPr/>
          <p:nvPr/>
        </p:nvGrpSpPr>
        <p:grpSpPr>
          <a:xfrm>
            <a:off x="5713580" y="1735022"/>
            <a:ext cx="2321938" cy="764842"/>
            <a:chOff x="5828092" y="1769070"/>
            <a:chExt cx="2368834" cy="780290"/>
          </a:xfrm>
        </p:grpSpPr>
        <p:pic>
          <p:nvPicPr>
            <p:cNvPr id="11" name="Control Node">
              <a:extLst>
                <a:ext uri="{FF2B5EF4-FFF2-40B4-BE49-F238E27FC236}">
                  <a16:creationId xmlns:a16="http://schemas.microsoft.com/office/drawing/2014/main" id="{66A51972-0887-4CCA-9DF0-3F6F9D65ECB2}"/>
                </a:ext>
              </a:extLst>
            </p:cNvPr>
            <p:cNvPicPr>
              <a:picLocks noChangeAspect="1"/>
            </p:cNvPicPr>
            <p:nvPr/>
          </p:nvPicPr>
          <p:blipFill>
            <a:blip r:embed="rId9">
              <a:duotone>
                <a:prstClr val="black"/>
                <a:srgbClr val="D9C3A5">
                  <a:tint val="50000"/>
                  <a:satMod val="180000"/>
                </a:srgbClr>
              </a:duotone>
            </a:blip>
            <a:stretch>
              <a:fillRect/>
            </a:stretch>
          </p:blipFill>
          <p:spPr>
            <a:xfrm>
              <a:off x="5828092" y="1769070"/>
              <a:ext cx="780290" cy="780290"/>
            </a:xfrm>
            <a:prstGeom prst="rect">
              <a:avLst/>
            </a:prstGeom>
          </p:spPr>
        </p:pic>
        <p:sp>
          <p:nvSpPr>
            <p:cNvPr id="12" name="Control Text">
              <a:extLst>
                <a:ext uri="{FF2B5EF4-FFF2-40B4-BE49-F238E27FC236}">
                  <a16:creationId xmlns:a16="http://schemas.microsoft.com/office/drawing/2014/main" id="{BBAAC077-A193-43AD-B92D-80D6DA7D09A6}"/>
                </a:ext>
              </a:extLst>
            </p:cNvPr>
            <p:cNvSpPr txBox="1"/>
            <p:nvPr/>
          </p:nvSpPr>
          <p:spPr>
            <a:xfrm>
              <a:off x="6792546" y="1842173"/>
              <a:ext cx="1404380" cy="634530"/>
            </a:xfrm>
            <a:prstGeom prst="rect">
              <a:avLst/>
            </a:prstGeom>
            <a:noFill/>
          </p:spPr>
          <p:txBody>
            <a:bodyPr wrap="none" lIns="179259" tIns="143407" rIns="179259" bIns="143407" rtlCol="0">
              <a:spAutoFit/>
            </a:bodyPr>
            <a:lstStyle/>
            <a:p>
              <a:pPr defTabSz="896214">
                <a:lnSpc>
                  <a:spcPct val="90000"/>
                </a:lnSpc>
                <a:spcAft>
                  <a:spcPts val="588"/>
                </a:spcAft>
                <a:defRPr/>
              </a:pPr>
              <a:r>
                <a:rPr lang="en-GB" sz="2353" kern="0">
                  <a:gradFill>
                    <a:gsLst>
                      <a:gs pos="2917">
                        <a:schemeClr val="tx1"/>
                      </a:gs>
                      <a:gs pos="30000">
                        <a:schemeClr val="tx1"/>
                      </a:gs>
                    </a:gsLst>
                    <a:lin ang="5400000" scaled="0"/>
                  </a:gradFill>
                </a:rPr>
                <a:t>Control</a:t>
              </a:r>
            </a:p>
          </p:txBody>
        </p:sp>
      </p:grpSp>
      <p:grpSp>
        <p:nvGrpSpPr>
          <p:cNvPr id="13" name="Compute Set">
            <a:extLst>
              <a:ext uri="{FF2B5EF4-FFF2-40B4-BE49-F238E27FC236}">
                <a16:creationId xmlns:a16="http://schemas.microsoft.com/office/drawing/2014/main" id="{3FDEDDB3-4FFC-4922-8C0C-869D58F53BE6}"/>
              </a:ext>
            </a:extLst>
          </p:cNvPr>
          <p:cNvGrpSpPr/>
          <p:nvPr/>
        </p:nvGrpSpPr>
        <p:grpSpPr>
          <a:xfrm>
            <a:off x="996693" y="1675506"/>
            <a:ext cx="10198616" cy="1941181"/>
            <a:chOff x="1015939" y="1708352"/>
            <a:chExt cx="10404596" cy="1980387"/>
          </a:xfrm>
        </p:grpSpPr>
        <p:sp>
          <p:nvSpPr>
            <p:cNvPr id="14" name="Rounded Rectangle 213">
              <a:extLst>
                <a:ext uri="{FF2B5EF4-FFF2-40B4-BE49-F238E27FC236}">
                  <a16:creationId xmlns:a16="http://schemas.microsoft.com/office/drawing/2014/main" id="{6A43BB93-6A29-413A-B02D-02DCE9FB0E76}"/>
                </a:ext>
              </a:extLst>
            </p:cNvPr>
            <p:cNvSpPr/>
            <p:nvPr/>
          </p:nvSpPr>
          <p:spPr bwMode="auto">
            <a:xfrm>
              <a:off x="1015939" y="1708352"/>
              <a:ext cx="10404596" cy="1980387"/>
            </a:xfrm>
            <a:prstGeom prst="roundRect">
              <a:avLst/>
            </a:prstGeom>
            <a:no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GB" sz="2353" kern="0" err="1">
                <a:gradFill>
                  <a:gsLst>
                    <a:gs pos="0">
                      <a:srgbClr val="FFFFFF"/>
                    </a:gs>
                    <a:gs pos="100000">
                      <a:srgbClr val="FFFFFF"/>
                    </a:gs>
                  </a:gsLst>
                  <a:lin ang="5400000" scaled="0"/>
                </a:gradFill>
                <a:ea typeface="Segoe UI" pitchFamily="34" charset="0"/>
                <a:cs typeface="Segoe UI" pitchFamily="34" charset="0"/>
              </a:endParaRPr>
            </a:p>
          </p:txBody>
        </p:sp>
        <p:sp>
          <p:nvSpPr>
            <p:cNvPr id="15" name="Compute Text">
              <a:extLst>
                <a:ext uri="{FF2B5EF4-FFF2-40B4-BE49-F238E27FC236}">
                  <a16:creationId xmlns:a16="http://schemas.microsoft.com/office/drawing/2014/main" id="{DC6F7746-F44E-429B-9F47-15415C4C627A}"/>
                </a:ext>
              </a:extLst>
            </p:cNvPr>
            <p:cNvSpPr txBox="1"/>
            <p:nvPr/>
          </p:nvSpPr>
          <p:spPr>
            <a:xfrm rot="16200000">
              <a:off x="707410" y="2519651"/>
              <a:ext cx="1651287" cy="634530"/>
            </a:xfrm>
            <a:prstGeom prst="rect">
              <a:avLst/>
            </a:prstGeom>
            <a:noFill/>
          </p:spPr>
          <p:txBody>
            <a:bodyPr wrap="none" lIns="179259" tIns="143407" rIns="179259" bIns="143407" rtlCol="0">
              <a:spAutoFit/>
            </a:bodyPr>
            <a:lstStyle/>
            <a:p>
              <a:pPr defTabSz="896214">
                <a:lnSpc>
                  <a:spcPct val="90000"/>
                </a:lnSpc>
                <a:spcAft>
                  <a:spcPts val="588"/>
                </a:spcAft>
                <a:defRPr/>
              </a:pPr>
              <a:r>
                <a:rPr lang="en-GB" sz="2353" kern="0">
                  <a:gradFill>
                    <a:gsLst>
                      <a:gs pos="2917">
                        <a:schemeClr val="tx1"/>
                      </a:gs>
                      <a:gs pos="30000">
                        <a:schemeClr val="tx1"/>
                      </a:gs>
                    </a:gsLst>
                    <a:lin ang="5400000" scaled="0"/>
                  </a:gradFill>
                </a:rPr>
                <a:t>Compute</a:t>
              </a:r>
            </a:p>
          </p:txBody>
        </p:sp>
      </p:grpSp>
      <p:grpSp>
        <p:nvGrpSpPr>
          <p:cNvPr id="16" name="Storage Set">
            <a:extLst>
              <a:ext uri="{FF2B5EF4-FFF2-40B4-BE49-F238E27FC236}">
                <a16:creationId xmlns:a16="http://schemas.microsoft.com/office/drawing/2014/main" id="{B899A207-F59E-44AF-B3F9-41F8168C7DAF}"/>
              </a:ext>
            </a:extLst>
          </p:cNvPr>
          <p:cNvGrpSpPr/>
          <p:nvPr/>
        </p:nvGrpSpPr>
        <p:grpSpPr>
          <a:xfrm>
            <a:off x="1049903" y="3781912"/>
            <a:ext cx="10198616" cy="2823299"/>
            <a:chOff x="1070225" y="3857302"/>
            <a:chExt cx="10404596" cy="2880320"/>
          </a:xfrm>
        </p:grpSpPr>
        <p:sp>
          <p:nvSpPr>
            <p:cNvPr id="17" name="Rounded Rectangle 24">
              <a:extLst>
                <a:ext uri="{FF2B5EF4-FFF2-40B4-BE49-F238E27FC236}">
                  <a16:creationId xmlns:a16="http://schemas.microsoft.com/office/drawing/2014/main" id="{EBA29A1D-18E0-4679-A76E-83640111A787}"/>
                </a:ext>
              </a:extLst>
            </p:cNvPr>
            <p:cNvSpPr/>
            <p:nvPr/>
          </p:nvSpPr>
          <p:spPr bwMode="auto">
            <a:xfrm>
              <a:off x="1070225" y="3857302"/>
              <a:ext cx="10404596" cy="2880320"/>
            </a:xfrm>
            <a:prstGeom prst="roundRect">
              <a:avLst/>
            </a:prstGeom>
            <a:no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GB" sz="2353" kern="0" err="1">
                <a:gradFill>
                  <a:gsLst>
                    <a:gs pos="0">
                      <a:srgbClr val="FFFFFF"/>
                    </a:gs>
                    <a:gs pos="100000">
                      <a:srgbClr val="FFFFFF"/>
                    </a:gs>
                  </a:gsLst>
                  <a:lin ang="5400000" scaled="0"/>
                </a:gradFill>
                <a:ea typeface="Segoe UI" pitchFamily="34" charset="0"/>
                <a:cs typeface="Segoe UI" pitchFamily="34" charset="0"/>
              </a:endParaRPr>
            </a:p>
          </p:txBody>
        </p:sp>
        <p:grpSp>
          <p:nvGrpSpPr>
            <p:cNvPr id="18" name="Storage">
              <a:extLst>
                <a:ext uri="{FF2B5EF4-FFF2-40B4-BE49-F238E27FC236}">
                  <a16:creationId xmlns:a16="http://schemas.microsoft.com/office/drawing/2014/main" id="{547E4381-0E79-4E98-8FDF-E063DCD476DD}"/>
                </a:ext>
              </a:extLst>
            </p:cNvPr>
            <p:cNvGrpSpPr/>
            <p:nvPr/>
          </p:nvGrpSpPr>
          <p:grpSpPr>
            <a:xfrm>
              <a:off x="2094836" y="4073326"/>
              <a:ext cx="8294427" cy="2502583"/>
              <a:chOff x="2094836" y="4073326"/>
              <a:chExt cx="8294427" cy="2502583"/>
            </a:xfrm>
          </p:grpSpPr>
          <p:pic>
            <p:nvPicPr>
              <p:cNvPr id="20" name="Picture 19">
                <a:extLst>
                  <a:ext uri="{FF2B5EF4-FFF2-40B4-BE49-F238E27FC236}">
                    <a16:creationId xmlns:a16="http://schemas.microsoft.com/office/drawing/2014/main" id="{21BE671B-49C0-4E7D-B9F6-AE646847FF57}"/>
                  </a:ext>
                </a:extLst>
              </p:cNvPr>
              <p:cNvPicPr>
                <a:picLocks noChangeAspect="1"/>
              </p:cNvPicPr>
              <p:nvPr/>
            </p:nvPicPr>
            <p:blipFill>
              <a:blip r:embed="rId10">
                <a:duotone>
                  <a:prstClr val="black"/>
                  <a:srgbClr val="D9C3A5">
                    <a:tint val="50000"/>
                    <a:satMod val="180000"/>
                  </a:srgbClr>
                </a:duotone>
              </a:blip>
              <a:stretch>
                <a:fillRect/>
              </a:stretch>
            </p:blipFill>
            <p:spPr>
              <a:xfrm>
                <a:off x="2099026" y="4073326"/>
                <a:ext cx="780290" cy="780290"/>
              </a:xfrm>
              <a:prstGeom prst="rect">
                <a:avLst/>
              </a:prstGeom>
            </p:spPr>
          </p:pic>
          <p:pic>
            <p:nvPicPr>
              <p:cNvPr id="21" name="Picture 20">
                <a:extLst>
                  <a:ext uri="{FF2B5EF4-FFF2-40B4-BE49-F238E27FC236}">
                    <a16:creationId xmlns:a16="http://schemas.microsoft.com/office/drawing/2014/main" id="{40DF86F3-29A0-4AD0-A43E-D68A676873F5}"/>
                  </a:ext>
                </a:extLst>
              </p:cNvPr>
              <p:cNvPicPr>
                <a:picLocks noChangeAspect="1"/>
              </p:cNvPicPr>
              <p:nvPr/>
            </p:nvPicPr>
            <p:blipFill>
              <a:blip r:embed="rId10">
                <a:duotone>
                  <a:prstClr val="black"/>
                  <a:srgbClr val="D9C3A5">
                    <a:tint val="50000"/>
                    <a:satMod val="180000"/>
                  </a:srgbClr>
                </a:duotone>
              </a:blip>
              <a:stretch>
                <a:fillRect/>
              </a:stretch>
            </p:blipFill>
            <p:spPr>
              <a:xfrm>
                <a:off x="2933756" y="4073326"/>
                <a:ext cx="780290" cy="780290"/>
              </a:xfrm>
              <a:prstGeom prst="rect">
                <a:avLst/>
              </a:prstGeom>
            </p:spPr>
          </p:pic>
          <p:pic>
            <p:nvPicPr>
              <p:cNvPr id="22" name="Picture 21">
                <a:extLst>
                  <a:ext uri="{FF2B5EF4-FFF2-40B4-BE49-F238E27FC236}">
                    <a16:creationId xmlns:a16="http://schemas.microsoft.com/office/drawing/2014/main" id="{0D512968-931A-4E3F-B24B-890C9EB40A1E}"/>
                  </a:ext>
                </a:extLst>
              </p:cNvPr>
              <p:cNvPicPr>
                <a:picLocks noChangeAspect="1"/>
              </p:cNvPicPr>
              <p:nvPr/>
            </p:nvPicPr>
            <p:blipFill>
              <a:blip r:embed="rId10">
                <a:duotone>
                  <a:prstClr val="black"/>
                  <a:srgbClr val="D9C3A5">
                    <a:tint val="50000"/>
                    <a:satMod val="180000"/>
                  </a:srgbClr>
                </a:duotone>
              </a:blip>
              <a:stretch>
                <a:fillRect/>
              </a:stretch>
            </p:blipFill>
            <p:spPr>
              <a:xfrm>
                <a:off x="3768486" y="4073326"/>
                <a:ext cx="780290" cy="780290"/>
              </a:xfrm>
              <a:prstGeom prst="rect">
                <a:avLst/>
              </a:prstGeom>
            </p:spPr>
          </p:pic>
          <p:pic>
            <p:nvPicPr>
              <p:cNvPr id="23" name="Picture 22">
                <a:extLst>
                  <a:ext uri="{FF2B5EF4-FFF2-40B4-BE49-F238E27FC236}">
                    <a16:creationId xmlns:a16="http://schemas.microsoft.com/office/drawing/2014/main" id="{AC1AF5AE-8D33-4D9D-B22D-FBEEE06518B6}"/>
                  </a:ext>
                </a:extLst>
              </p:cNvPr>
              <p:cNvPicPr>
                <a:picLocks noChangeAspect="1"/>
              </p:cNvPicPr>
              <p:nvPr/>
            </p:nvPicPr>
            <p:blipFill>
              <a:blip r:embed="rId10">
                <a:duotone>
                  <a:prstClr val="black"/>
                  <a:srgbClr val="D9C3A5">
                    <a:tint val="50000"/>
                    <a:satMod val="180000"/>
                  </a:srgbClr>
                </a:duotone>
              </a:blip>
              <a:stretch>
                <a:fillRect/>
              </a:stretch>
            </p:blipFill>
            <p:spPr>
              <a:xfrm>
                <a:off x="4603216" y="4073326"/>
                <a:ext cx="780290" cy="780290"/>
              </a:xfrm>
              <a:prstGeom prst="rect">
                <a:avLst/>
              </a:prstGeom>
            </p:spPr>
          </p:pic>
          <p:pic>
            <p:nvPicPr>
              <p:cNvPr id="24" name="Picture 23">
                <a:extLst>
                  <a:ext uri="{FF2B5EF4-FFF2-40B4-BE49-F238E27FC236}">
                    <a16:creationId xmlns:a16="http://schemas.microsoft.com/office/drawing/2014/main" id="{59C99B26-8D61-4E4F-B708-6D74F5D19BB3}"/>
                  </a:ext>
                </a:extLst>
              </p:cNvPr>
              <p:cNvPicPr>
                <a:picLocks noChangeAspect="1"/>
              </p:cNvPicPr>
              <p:nvPr/>
            </p:nvPicPr>
            <p:blipFill>
              <a:blip r:embed="rId10">
                <a:duotone>
                  <a:prstClr val="black"/>
                  <a:srgbClr val="D9C3A5">
                    <a:tint val="50000"/>
                    <a:satMod val="180000"/>
                  </a:srgbClr>
                </a:duotone>
              </a:blip>
              <a:stretch>
                <a:fillRect/>
              </a:stretch>
            </p:blipFill>
            <p:spPr>
              <a:xfrm>
                <a:off x="5437947" y="4073326"/>
                <a:ext cx="780290" cy="780290"/>
              </a:xfrm>
              <a:prstGeom prst="rect">
                <a:avLst/>
              </a:prstGeom>
            </p:spPr>
          </p:pic>
          <p:pic>
            <p:nvPicPr>
              <p:cNvPr id="25" name="Picture 24">
                <a:extLst>
                  <a:ext uri="{FF2B5EF4-FFF2-40B4-BE49-F238E27FC236}">
                    <a16:creationId xmlns:a16="http://schemas.microsoft.com/office/drawing/2014/main" id="{F8AC7F8E-0C22-467B-AAE3-C4AC186F6A77}"/>
                  </a:ext>
                </a:extLst>
              </p:cNvPr>
              <p:cNvPicPr>
                <a:picLocks noChangeAspect="1"/>
              </p:cNvPicPr>
              <p:nvPr/>
            </p:nvPicPr>
            <p:blipFill>
              <a:blip r:embed="rId10">
                <a:duotone>
                  <a:prstClr val="black"/>
                  <a:srgbClr val="D9C3A5">
                    <a:tint val="50000"/>
                    <a:satMod val="180000"/>
                  </a:srgbClr>
                </a:duotone>
              </a:blip>
              <a:stretch>
                <a:fillRect/>
              </a:stretch>
            </p:blipFill>
            <p:spPr>
              <a:xfrm>
                <a:off x="2094836" y="4934472"/>
                <a:ext cx="780290" cy="780290"/>
              </a:xfrm>
              <a:prstGeom prst="rect">
                <a:avLst/>
              </a:prstGeom>
            </p:spPr>
          </p:pic>
          <p:pic>
            <p:nvPicPr>
              <p:cNvPr id="26" name="Picture 25">
                <a:extLst>
                  <a:ext uri="{FF2B5EF4-FFF2-40B4-BE49-F238E27FC236}">
                    <a16:creationId xmlns:a16="http://schemas.microsoft.com/office/drawing/2014/main" id="{7A4DE3AF-0D1E-4B25-9AA0-D7A7B20CD777}"/>
                  </a:ext>
                </a:extLst>
              </p:cNvPr>
              <p:cNvPicPr>
                <a:picLocks noChangeAspect="1"/>
              </p:cNvPicPr>
              <p:nvPr/>
            </p:nvPicPr>
            <p:blipFill>
              <a:blip r:embed="rId10">
                <a:duotone>
                  <a:prstClr val="black"/>
                  <a:srgbClr val="D9C3A5">
                    <a:tint val="50000"/>
                    <a:satMod val="180000"/>
                  </a:srgbClr>
                </a:duotone>
              </a:blip>
              <a:stretch>
                <a:fillRect/>
              </a:stretch>
            </p:blipFill>
            <p:spPr>
              <a:xfrm>
                <a:off x="2929566" y="4934472"/>
                <a:ext cx="780290" cy="780290"/>
              </a:xfrm>
              <a:prstGeom prst="rect">
                <a:avLst/>
              </a:prstGeom>
            </p:spPr>
          </p:pic>
          <p:pic>
            <p:nvPicPr>
              <p:cNvPr id="27" name="Picture 26">
                <a:extLst>
                  <a:ext uri="{FF2B5EF4-FFF2-40B4-BE49-F238E27FC236}">
                    <a16:creationId xmlns:a16="http://schemas.microsoft.com/office/drawing/2014/main" id="{3BA26999-8035-4CEC-9338-1029C1002D49}"/>
                  </a:ext>
                </a:extLst>
              </p:cNvPr>
              <p:cNvPicPr>
                <a:picLocks noChangeAspect="1"/>
              </p:cNvPicPr>
              <p:nvPr/>
            </p:nvPicPr>
            <p:blipFill>
              <a:blip r:embed="rId10">
                <a:duotone>
                  <a:prstClr val="black"/>
                  <a:srgbClr val="D9C3A5">
                    <a:tint val="50000"/>
                    <a:satMod val="180000"/>
                  </a:srgbClr>
                </a:duotone>
              </a:blip>
              <a:stretch>
                <a:fillRect/>
              </a:stretch>
            </p:blipFill>
            <p:spPr>
              <a:xfrm>
                <a:off x="3764296" y="4934472"/>
                <a:ext cx="780290" cy="780290"/>
              </a:xfrm>
              <a:prstGeom prst="rect">
                <a:avLst/>
              </a:prstGeom>
            </p:spPr>
          </p:pic>
          <p:pic>
            <p:nvPicPr>
              <p:cNvPr id="28" name="Picture 27">
                <a:extLst>
                  <a:ext uri="{FF2B5EF4-FFF2-40B4-BE49-F238E27FC236}">
                    <a16:creationId xmlns:a16="http://schemas.microsoft.com/office/drawing/2014/main" id="{F22FABEC-E9AC-43B0-BAFC-39AFDC817471}"/>
                  </a:ext>
                </a:extLst>
              </p:cNvPr>
              <p:cNvPicPr>
                <a:picLocks noChangeAspect="1"/>
              </p:cNvPicPr>
              <p:nvPr/>
            </p:nvPicPr>
            <p:blipFill>
              <a:blip r:embed="rId10">
                <a:duotone>
                  <a:prstClr val="black"/>
                  <a:srgbClr val="D9C3A5">
                    <a:tint val="50000"/>
                    <a:satMod val="180000"/>
                  </a:srgbClr>
                </a:duotone>
              </a:blip>
              <a:stretch>
                <a:fillRect/>
              </a:stretch>
            </p:blipFill>
            <p:spPr>
              <a:xfrm>
                <a:off x="4599026" y="4934472"/>
                <a:ext cx="780290" cy="780290"/>
              </a:xfrm>
              <a:prstGeom prst="rect">
                <a:avLst/>
              </a:prstGeom>
            </p:spPr>
          </p:pic>
          <p:pic>
            <p:nvPicPr>
              <p:cNvPr id="29" name="Picture 28">
                <a:extLst>
                  <a:ext uri="{FF2B5EF4-FFF2-40B4-BE49-F238E27FC236}">
                    <a16:creationId xmlns:a16="http://schemas.microsoft.com/office/drawing/2014/main" id="{331870F3-0AFB-4BB6-B433-EB9530B6811C}"/>
                  </a:ext>
                </a:extLst>
              </p:cNvPr>
              <p:cNvPicPr>
                <a:picLocks noChangeAspect="1"/>
              </p:cNvPicPr>
              <p:nvPr/>
            </p:nvPicPr>
            <p:blipFill>
              <a:blip r:embed="rId10">
                <a:duotone>
                  <a:prstClr val="black"/>
                  <a:srgbClr val="D9C3A5">
                    <a:tint val="50000"/>
                    <a:satMod val="180000"/>
                  </a:srgbClr>
                </a:duotone>
              </a:blip>
              <a:stretch>
                <a:fillRect/>
              </a:stretch>
            </p:blipFill>
            <p:spPr>
              <a:xfrm>
                <a:off x="5433757" y="4934472"/>
                <a:ext cx="780290" cy="780290"/>
              </a:xfrm>
              <a:prstGeom prst="rect">
                <a:avLst/>
              </a:prstGeom>
            </p:spPr>
          </p:pic>
          <p:pic>
            <p:nvPicPr>
              <p:cNvPr id="30" name="Picture 29">
                <a:extLst>
                  <a:ext uri="{FF2B5EF4-FFF2-40B4-BE49-F238E27FC236}">
                    <a16:creationId xmlns:a16="http://schemas.microsoft.com/office/drawing/2014/main" id="{E43C81FF-B1FB-4EFA-AC05-8453FAED4808}"/>
                  </a:ext>
                </a:extLst>
              </p:cNvPr>
              <p:cNvPicPr>
                <a:picLocks noChangeAspect="1"/>
              </p:cNvPicPr>
              <p:nvPr/>
            </p:nvPicPr>
            <p:blipFill>
              <a:blip r:embed="rId10">
                <a:duotone>
                  <a:prstClr val="black"/>
                  <a:srgbClr val="D9C3A5">
                    <a:tint val="50000"/>
                    <a:satMod val="180000"/>
                  </a:srgbClr>
                </a:duotone>
              </a:blip>
              <a:stretch>
                <a:fillRect/>
              </a:stretch>
            </p:blipFill>
            <p:spPr>
              <a:xfrm>
                <a:off x="2099026" y="5795619"/>
                <a:ext cx="780290" cy="780290"/>
              </a:xfrm>
              <a:prstGeom prst="rect">
                <a:avLst/>
              </a:prstGeom>
            </p:spPr>
          </p:pic>
          <p:pic>
            <p:nvPicPr>
              <p:cNvPr id="31" name="Picture 30">
                <a:extLst>
                  <a:ext uri="{FF2B5EF4-FFF2-40B4-BE49-F238E27FC236}">
                    <a16:creationId xmlns:a16="http://schemas.microsoft.com/office/drawing/2014/main" id="{55928FB9-DE1B-4E81-B95A-775A11F37CCF}"/>
                  </a:ext>
                </a:extLst>
              </p:cNvPr>
              <p:cNvPicPr>
                <a:picLocks noChangeAspect="1"/>
              </p:cNvPicPr>
              <p:nvPr/>
            </p:nvPicPr>
            <p:blipFill>
              <a:blip r:embed="rId10">
                <a:duotone>
                  <a:prstClr val="black"/>
                  <a:srgbClr val="D9C3A5">
                    <a:tint val="50000"/>
                    <a:satMod val="180000"/>
                  </a:srgbClr>
                </a:duotone>
              </a:blip>
              <a:stretch>
                <a:fillRect/>
              </a:stretch>
            </p:blipFill>
            <p:spPr>
              <a:xfrm>
                <a:off x="2933756" y="5795619"/>
                <a:ext cx="780290" cy="780290"/>
              </a:xfrm>
              <a:prstGeom prst="rect">
                <a:avLst/>
              </a:prstGeom>
            </p:spPr>
          </p:pic>
          <p:pic>
            <p:nvPicPr>
              <p:cNvPr id="32" name="Picture 31">
                <a:extLst>
                  <a:ext uri="{FF2B5EF4-FFF2-40B4-BE49-F238E27FC236}">
                    <a16:creationId xmlns:a16="http://schemas.microsoft.com/office/drawing/2014/main" id="{C7DD78EA-51C2-4DEA-AE02-98E29C7CB982}"/>
                  </a:ext>
                </a:extLst>
              </p:cNvPr>
              <p:cNvPicPr>
                <a:picLocks noChangeAspect="1"/>
              </p:cNvPicPr>
              <p:nvPr/>
            </p:nvPicPr>
            <p:blipFill>
              <a:blip r:embed="rId10">
                <a:duotone>
                  <a:prstClr val="black"/>
                  <a:srgbClr val="D9C3A5">
                    <a:tint val="50000"/>
                    <a:satMod val="180000"/>
                  </a:srgbClr>
                </a:duotone>
              </a:blip>
              <a:stretch>
                <a:fillRect/>
              </a:stretch>
            </p:blipFill>
            <p:spPr>
              <a:xfrm>
                <a:off x="3768486" y="5795619"/>
                <a:ext cx="780290" cy="780290"/>
              </a:xfrm>
              <a:prstGeom prst="rect">
                <a:avLst/>
              </a:prstGeom>
            </p:spPr>
          </p:pic>
          <p:pic>
            <p:nvPicPr>
              <p:cNvPr id="33" name="Picture 32">
                <a:extLst>
                  <a:ext uri="{FF2B5EF4-FFF2-40B4-BE49-F238E27FC236}">
                    <a16:creationId xmlns:a16="http://schemas.microsoft.com/office/drawing/2014/main" id="{D7EEB0AA-8024-4C5C-9931-71EDD201035D}"/>
                  </a:ext>
                </a:extLst>
              </p:cNvPr>
              <p:cNvPicPr>
                <a:picLocks noChangeAspect="1"/>
              </p:cNvPicPr>
              <p:nvPr/>
            </p:nvPicPr>
            <p:blipFill>
              <a:blip r:embed="rId10">
                <a:duotone>
                  <a:prstClr val="black"/>
                  <a:srgbClr val="D9C3A5">
                    <a:tint val="50000"/>
                    <a:satMod val="180000"/>
                  </a:srgbClr>
                </a:duotone>
              </a:blip>
              <a:stretch>
                <a:fillRect/>
              </a:stretch>
            </p:blipFill>
            <p:spPr>
              <a:xfrm>
                <a:off x="4603216" y="5795619"/>
                <a:ext cx="780290" cy="780290"/>
              </a:xfrm>
              <a:prstGeom prst="rect">
                <a:avLst/>
              </a:prstGeom>
            </p:spPr>
          </p:pic>
          <p:pic>
            <p:nvPicPr>
              <p:cNvPr id="34" name="Picture 33">
                <a:extLst>
                  <a:ext uri="{FF2B5EF4-FFF2-40B4-BE49-F238E27FC236}">
                    <a16:creationId xmlns:a16="http://schemas.microsoft.com/office/drawing/2014/main" id="{F3DACD8D-72D4-49E2-99CB-B1CFCFA72705}"/>
                  </a:ext>
                </a:extLst>
              </p:cNvPr>
              <p:cNvPicPr>
                <a:picLocks noChangeAspect="1"/>
              </p:cNvPicPr>
              <p:nvPr/>
            </p:nvPicPr>
            <p:blipFill>
              <a:blip r:embed="rId10">
                <a:duotone>
                  <a:prstClr val="black"/>
                  <a:srgbClr val="D9C3A5">
                    <a:tint val="50000"/>
                    <a:satMod val="180000"/>
                  </a:srgbClr>
                </a:duotone>
              </a:blip>
              <a:stretch>
                <a:fillRect/>
              </a:stretch>
            </p:blipFill>
            <p:spPr>
              <a:xfrm>
                <a:off x="5437947" y="5795619"/>
                <a:ext cx="780290" cy="780290"/>
              </a:xfrm>
              <a:prstGeom prst="rect">
                <a:avLst/>
              </a:prstGeom>
            </p:spPr>
          </p:pic>
          <p:pic>
            <p:nvPicPr>
              <p:cNvPr id="35" name="Picture 34">
                <a:extLst>
                  <a:ext uri="{FF2B5EF4-FFF2-40B4-BE49-F238E27FC236}">
                    <a16:creationId xmlns:a16="http://schemas.microsoft.com/office/drawing/2014/main" id="{EEA09A59-2297-4C5F-B810-26F1FEFC60A7}"/>
                  </a:ext>
                </a:extLst>
              </p:cNvPr>
              <p:cNvPicPr>
                <a:picLocks noChangeAspect="1"/>
              </p:cNvPicPr>
              <p:nvPr/>
            </p:nvPicPr>
            <p:blipFill>
              <a:blip r:embed="rId10">
                <a:duotone>
                  <a:prstClr val="black"/>
                  <a:srgbClr val="D9C3A5">
                    <a:tint val="50000"/>
                    <a:satMod val="180000"/>
                  </a:srgbClr>
                </a:duotone>
              </a:blip>
              <a:stretch>
                <a:fillRect/>
              </a:stretch>
            </p:blipFill>
            <p:spPr>
              <a:xfrm>
                <a:off x="6270052" y="4073326"/>
                <a:ext cx="780290" cy="780290"/>
              </a:xfrm>
              <a:prstGeom prst="rect">
                <a:avLst/>
              </a:prstGeom>
            </p:spPr>
          </p:pic>
          <p:pic>
            <p:nvPicPr>
              <p:cNvPr id="36" name="Picture 35">
                <a:extLst>
                  <a:ext uri="{FF2B5EF4-FFF2-40B4-BE49-F238E27FC236}">
                    <a16:creationId xmlns:a16="http://schemas.microsoft.com/office/drawing/2014/main" id="{B316DFF7-4E7B-48DA-A4E1-EB95636AA22D}"/>
                  </a:ext>
                </a:extLst>
              </p:cNvPr>
              <p:cNvPicPr>
                <a:picLocks noChangeAspect="1"/>
              </p:cNvPicPr>
              <p:nvPr/>
            </p:nvPicPr>
            <p:blipFill>
              <a:blip r:embed="rId10">
                <a:duotone>
                  <a:prstClr val="black"/>
                  <a:srgbClr val="D9C3A5">
                    <a:tint val="50000"/>
                    <a:satMod val="180000"/>
                  </a:srgbClr>
                </a:duotone>
              </a:blip>
              <a:stretch>
                <a:fillRect/>
              </a:stretch>
            </p:blipFill>
            <p:spPr>
              <a:xfrm>
                <a:off x="7104782" y="4073326"/>
                <a:ext cx="780290" cy="780290"/>
              </a:xfrm>
              <a:prstGeom prst="rect">
                <a:avLst/>
              </a:prstGeom>
            </p:spPr>
          </p:pic>
          <p:pic>
            <p:nvPicPr>
              <p:cNvPr id="37" name="Picture 36">
                <a:extLst>
                  <a:ext uri="{FF2B5EF4-FFF2-40B4-BE49-F238E27FC236}">
                    <a16:creationId xmlns:a16="http://schemas.microsoft.com/office/drawing/2014/main" id="{E48EAC4D-4806-449B-90E2-47B6C908479A}"/>
                  </a:ext>
                </a:extLst>
              </p:cNvPr>
              <p:cNvPicPr>
                <a:picLocks noChangeAspect="1"/>
              </p:cNvPicPr>
              <p:nvPr/>
            </p:nvPicPr>
            <p:blipFill>
              <a:blip r:embed="rId10">
                <a:duotone>
                  <a:prstClr val="black"/>
                  <a:srgbClr val="D9C3A5">
                    <a:tint val="50000"/>
                    <a:satMod val="180000"/>
                  </a:srgbClr>
                </a:duotone>
              </a:blip>
              <a:stretch>
                <a:fillRect/>
              </a:stretch>
            </p:blipFill>
            <p:spPr>
              <a:xfrm>
                <a:off x="7939512" y="4073326"/>
                <a:ext cx="780290" cy="780290"/>
              </a:xfrm>
              <a:prstGeom prst="rect">
                <a:avLst/>
              </a:prstGeom>
            </p:spPr>
          </p:pic>
          <p:pic>
            <p:nvPicPr>
              <p:cNvPr id="38" name="Picture 37">
                <a:extLst>
                  <a:ext uri="{FF2B5EF4-FFF2-40B4-BE49-F238E27FC236}">
                    <a16:creationId xmlns:a16="http://schemas.microsoft.com/office/drawing/2014/main" id="{88B95E28-822D-4C5D-9CED-44F2C511770A}"/>
                  </a:ext>
                </a:extLst>
              </p:cNvPr>
              <p:cNvPicPr>
                <a:picLocks noChangeAspect="1"/>
              </p:cNvPicPr>
              <p:nvPr/>
            </p:nvPicPr>
            <p:blipFill>
              <a:blip r:embed="rId10">
                <a:duotone>
                  <a:prstClr val="black"/>
                  <a:srgbClr val="D9C3A5">
                    <a:tint val="50000"/>
                    <a:satMod val="180000"/>
                  </a:srgbClr>
                </a:duotone>
              </a:blip>
              <a:stretch>
                <a:fillRect/>
              </a:stretch>
            </p:blipFill>
            <p:spPr>
              <a:xfrm>
                <a:off x="8774242" y="4073326"/>
                <a:ext cx="780290" cy="780290"/>
              </a:xfrm>
              <a:prstGeom prst="rect">
                <a:avLst/>
              </a:prstGeom>
            </p:spPr>
          </p:pic>
          <p:pic>
            <p:nvPicPr>
              <p:cNvPr id="39" name="Picture 38">
                <a:extLst>
                  <a:ext uri="{FF2B5EF4-FFF2-40B4-BE49-F238E27FC236}">
                    <a16:creationId xmlns:a16="http://schemas.microsoft.com/office/drawing/2014/main" id="{05A3543B-494A-411B-85A0-3BAD8F16A543}"/>
                  </a:ext>
                </a:extLst>
              </p:cNvPr>
              <p:cNvPicPr>
                <a:picLocks noChangeAspect="1"/>
              </p:cNvPicPr>
              <p:nvPr/>
            </p:nvPicPr>
            <p:blipFill>
              <a:blip r:embed="rId10">
                <a:duotone>
                  <a:prstClr val="black"/>
                  <a:srgbClr val="D9C3A5">
                    <a:tint val="50000"/>
                    <a:satMod val="180000"/>
                  </a:srgbClr>
                </a:duotone>
              </a:blip>
              <a:stretch>
                <a:fillRect/>
              </a:stretch>
            </p:blipFill>
            <p:spPr>
              <a:xfrm>
                <a:off x="9608973" y="4073326"/>
                <a:ext cx="780290" cy="780290"/>
              </a:xfrm>
              <a:prstGeom prst="rect">
                <a:avLst/>
              </a:prstGeom>
            </p:spPr>
          </p:pic>
          <p:pic>
            <p:nvPicPr>
              <p:cNvPr id="40" name="Picture 39">
                <a:extLst>
                  <a:ext uri="{FF2B5EF4-FFF2-40B4-BE49-F238E27FC236}">
                    <a16:creationId xmlns:a16="http://schemas.microsoft.com/office/drawing/2014/main" id="{AAA525AD-D2D2-490A-A638-845372C1521E}"/>
                  </a:ext>
                </a:extLst>
              </p:cNvPr>
              <p:cNvPicPr>
                <a:picLocks noChangeAspect="1"/>
              </p:cNvPicPr>
              <p:nvPr/>
            </p:nvPicPr>
            <p:blipFill>
              <a:blip r:embed="rId10">
                <a:duotone>
                  <a:prstClr val="black"/>
                  <a:srgbClr val="D9C3A5">
                    <a:tint val="50000"/>
                    <a:satMod val="180000"/>
                  </a:srgbClr>
                </a:duotone>
              </a:blip>
              <a:stretch>
                <a:fillRect/>
              </a:stretch>
            </p:blipFill>
            <p:spPr>
              <a:xfrm>
                <a:off x="6265862" y="4934472"/>
                <a:ext cx="780290" cy="780290"/>
              </a:xfrm>
              <a:prstGeom prst="rect">
                <a:avLst/>
              </a:prstGeom>
            </p:spPr>
          </p:pic>
          <p:pic>
            <p:nvPicPr>
              <p:cNvPr id="41" name="Picture 40">
                <a:extLst>
                  <a:ext uri="{FF2B5EF4-FFF2-40B4-BE49-F238E27FC236}">
                    <a16:creationId xmlns:a16="http://schemas.microsoft.com/office/drawing/2014/main" id="{19131F29-C4EB-4A0A-BDF1-D64F2A53E84C}"/>
                  </a:ext>
                </a:extLst>
              </p:cNvPr>
              <p:cNvPicPr>
                <a:picLocks noChangeAspect="1"/>
              </p:cNvPicPr>
              <p:nvPr/>
            </p:nvPicPr>
            <p:blipFill>
              <a:blip r:embed="rId10">
                <a:duotone>
                  <a:prstClr val="black"/>
                  <a:srgbClr val="D9C3A5">
                    <a:tint val="50000"/>
                    <a:satMod val="180000"/>
                  </a:srgbClr>
                </a:duotone>
              </a:blip>
              <a:stretch>
                <a:fillRect/>
              </a:stretch>
            </p:blipFill>
            <p:spPr>
              <a:xfrm>
                <a:off x="7100592" y="4934472"/>
                <a:ext cx="780290" cy="780290"/>
              </a:xfrm>
              <a:prstGeom prst="rect">
                <a:avLst/>
              </a:prstGeom>
            </p:spPr>
          </p:pic>
          <p:pic>
            <p:nvPicPr>
              <p:cNvPr id="42" name="Picture 41">
                <a:extLst>
                  <a:ext uri="{FF2B5EF4-FFF2-40B4-BE49-F238E27FC236}">
                    <a16:creationId xmlns:a16="http://schemas.microsoft.com/office/drawing/2014/main" id="{1DCC0FB7-17E9-4084-BCCF-A50727A57D22}"/>
                  </a:ext>
                </a:extLst>
              </p:cNvPr>
              <p:cNvPicPr>
                <a:picLocks noChangeAspect="1"/>
              </p:cNvPicPr>
              <p:nvPr/>
            </p:nvPicPr>
            <p:blipFill>
              <a:blip r:embed="rId10">
                <a:duotone>
                  <a:prstClr val="black"/>
                  <a:srgbClr val="D9C3A5">
                    <a:tint val="50000"/>
                    <a:satMod val="180000"/>
                  </a:srgbClr>
                </a:duotone>
              </a:blip>
              <a:stretch>
                <a:fillRect/>
              </a:stretch>
            </p:blipFill>
            <p:spPr>
              <a:xfrm>
                <a:off x="7935322" y="4934472"/>
                <a:ext cx="780290" cy="780290"/>
              </a:xfrm>
              <a:prstGeom prst="rect">
                <a:avLst/>
              </a:prstGeom>
            </p:spPr>
          </p:pic>
          <p:pic>
            <p:nvPicPr>
              <p:cNvPr id="43" name="Picture 42">
                <a:extLst>
                  <a:ext uri="{FF2B5EF4-FFF2-40B4-BE49-F238E27FC236}">
                    <a16:creationId xmlns:a16="http://schemas.microsoft.com/office/drawing/2014/main" id="{B533D679-8044-4056-A428-DA8365796811}"/>
                  </a:ext>
                </a:extLst>
              </p:cNvPr>
              <p:cNvPicPr>
                <a:picLocks noChangeAspect="1"/>
              </p:cNvPicPr>
              <p:nvPr/>
            </p:nvPicPr>
            <p:blipFill>
              <a:blip r:embed="rId10">
                <a:duotone>
                  <a:prstClr val="black"/>
                  <a:srgbClr val="D9C3A5">
                    <a:tint val="50000"/>
                    <a:satMod val="180000"/>
                  </a:srgbClr>
                </a:duotone>
              </a:blip>
              <a:stretch>
                <a:fillRect/>
              </a:stretch>
            </p:blipFill>
            <p:spPr>
              <a:xfrm>
                <a:off x="8770052" y="4934472"/>
                <a:ext cx="780290" cy="780290"/>
              </a:xfrm>
              <a:prstGeom prst="rect">
                <a:avLst/>
              </a:prstGeom>
            </p:spPr>
          </p:pic>
          <p:pic>
            <p:nvPicPr>
              <p:cNvPr id="44" name="Picture 43">
                <a:extLst>
                  <a:ext uri="{FF2B5EF4-FFF2-40B4-BE49-F238E27FC236}">
                    <a16:creationId xmlns:a16="http://schemas.microsoft.com/office/drawing/2014/main" id="{CE05B729-4F80-4B56-98F3-762FDB935EB3}"/>
                  </a:ext>
                </a:extLst>
              </p:cNvPr>
              <p:cNvPicPr>
                <a:picLocks noChangeAspect="1"/>
              </p:cNvPicPr>
              <p:nvPr/>
            </p:nvPicPr>
            <p:blipFill>
              <a:blip r:embed="rId10">
                <a:duotone>
                  <a:prstClr val="black"/>
                  <a:srgbClr val="D9C3A5">
                    <a:tint val="50000"/>
                    <a:satMod val="180000"/>
                  </a:srgbClr>
                </a:duotone>
              </a:blip>
              <a:stretch>
                <a:fillRect/>
              </a:stretch>
            </p:blipFill>
            <p:spPr>
              <a:xfrm>
                <a:off x="9604783" y="4934472"/>
                <a:ext cx="780290" cy="780290"/>
              </a:xfrm>
              <a:prstGeom prst="rect">
                <a:avLst/>
              </a:prstGeom>
            </p:spPr>
          </p:pic>
          <p:pic>
            <p:nvPicPr>
              <p:cNvPr id="45" name="Picture 44">
                <a:extLst>
                  <a:ext uri="{FF2B5EF4-FFF2-40B4-BE49-F238E27FC236}">
                    <a16:creationId xmlns:a16="http://schemas.microsoft.com/office/drawing/2014/main" id="{9B7A4082-5414-488A-B59E-00F8B26622E5}"/>
                  </a:ext>
                </a:extLst>
              </p:cNvPr>
              <p:cNvPicPr>
                <a:picLocks noChangeAspect="1"/>
              </p:cNvPicPr>
              <p:nvPr/>
            </p:nvPicPr>
            <p:blipFill>
              <a:blip r:embed="rId10">
                <a:duotone>
                  <a:prstClr val="black"/>
                  <a:srgbClr val="D9C3A5">
                    <a:tint val="50000"/>
                    <a:satMod val="180000"/>
                  </a:srgbClr>
                </a:duotone>
              </a:blip>
              <a:stretch>
                <a:fillRect/>
              </a:stretch>
            </p:blipFill>
            <p:spPr>
              <a:xfrm>
                <a:off x="6270052" y="5795619"/>
                <a:ext cx="780290" cy="780290"/>
              </a:xfrm>
              <a:prstGeom prst="rect">
                <a:avLst/>
              </a:prstGeom>
            </p:spPr>
          </p:pic>
          <p:pic>
            <p:nvPicPr>
              <p:cNvPr id="46" name="Picture 45">
                <a:extLst>
                  <a:ext uri="{FF2B5EF4-FFF2-40B4-BE49-F238E27FC236}">
                    <a16:creationId xmlns:a16="http://schemas.microsoft.com/office/drawing/2014/main" id="{763DB474-6474-483C-A3AA-D4F91E2E22E1}"/>
                  </a:ext>
                </a:extLst>
              </p:cNvPr>
              <p:cNvPicPr>
                <a:picLocks noChangeAspect="1"/>
              </p:cNvPicPr>
              <p:nvPr/>
            </p:nvPicPr>
            <p:blipFill>
              <a:blip r:embed="rId10">
                <a:duotone>
                  <a:prstClr val="black"/>
                  <a:srgbClr val="D9C3A5">
                    <a:tint val="50000"/>
                    <a:satMod val="180000"/>
                  </a:srgbClr>
                </a:duotone>
              </a:blip>
              <a:stretch>
                <a:fillRect/>
              </a:stretch>
            </p:blipFill>
            <p:spPr>
              <a:xfrm>
                <a:off x="7104782" y="5795619"/>
                <a:ext cx="780290" cy="780290"/>
              </a:xfrm>
              <a:prstGeom prst="rect">
                <a:avLst/>
              </a:prstGeom>
            </p:spPr>
          </p:pic>
          <p:pic>
            <p:nvPicPr>
              <p:cNvPr id="47" name="Picture 46">
                <a:extLst>
                  <a:ext uri="{FF2B5EF4-FFF2-40B4-BE49-F238E27FC236}">
                    <a16:creationId xmlns:a16="http://schemas.microsoft.com/office/drawing/2014/main" id="{D3E0A4B0-A2A6-46DE-BA5C-D6E0CDC78ADA}"/>
                  </a:ext>
                </a:extLst>
              </p:cNvPr>
              <p:cNvPicPr>
                <a:picLocks noChangeAspect="1"/>
              </p:cNvPicPr>
              <p:nvPr/>
            </p:nvPicPr>
            <p:blipFill>
              <a:blip r:embed="rId10">
                <a:duotone>
                  <a:prstClr val="black"/>
                  <a:srgbClr val="D9C3A5">
                    <a:tint val="50000"/>
                    <a:satMod val="180000"/>
                  </a:srgbClr>
                </a:duotone>
              </a:blip>
              <a:stretch>
                <a:fillRect/>
              </a:stretch>
            </p:blipFill>
            <p:spPr>
              <a:xfrm>
                <a:off x="7939512" y="5795619"/>
                <a:ext cx="780290" cy="780290"/>
              </a:xfrm>
              <a:prstGeom prst="rect">
                <a:avLst/>
              </a:prstGeom>
            </p:spPr>
          </p:pic>
          <p:pic>
            <p:nvPicPr>
              <p:cNvPr id="48" name="Picture 47">
                <a:extLst>
                  <a:ext uri="{FF2B5EF4-FFF2-40B4-BE49-F238E27FC236}">
                    <a16:creationId xmlns:a16="http://schemas.microsoft.com/office/drawing/2014/main" id="{1F8235A2-0D9F-4EFB-A34D-FCB2E6AFDCAE}"/>
                  </a:ext>
                </a:extLst>
              </p:cNvPr>
              <p:cNvPicPr>
                <a:picLocks noChangeAspect="1"/>
              </p:cNvPicPr>
              <p:nvPr/>
            </p:nvPicPr>
            <p:blipFill>
              <a:blip r:embed="rId10">
                <a:duotone>
                  <a:prstClr val="black"/>
                  <a:srgbClr val="D9C3A5">
                    <a:tint val="50000"/>
                    <a:satMod val="180000"/>
                  </a:srgbClr>
                </a:duotone>
              </a:blip>
              <a:stretch>
                <a:fillRect/>
              </a:stretch>
            </p:blipFill>
            <p:spPr>
              <a:xfrm>
                <a:off x="8774242" y="5795619"/>
                <a:ext cx="780290" cy="780290"/>
              </a:xfrm>
              <a:prstGeom prst="rect">
                <a:avLst/>
              </a:prstGeom>
            </p:spPr>
          </p:pic>
          <p:pic>
            <p:nvPicPr>
              <p:cNvPr id="49" name="Picture 48">
                <a:extLst>
                  <a:ext uri="{FF2B5EF4-FFF2-40B4-BE49-F238E27FC236}">
                    <a16:creationId xmlns:a16="http://schemas.microsoft.com/office/drawing/2014/main" id="{251EB5E9-6F77-41BF-B305-4FFF14075C03}"/>
                  </a:ext>
                </a:extLst>
              </p:cNvPr>
              <p:cNvPicPr>
                <a:picLocks noChangeAspect="1"/>
              </p:cNvPicPr>
              <p:nvPr/>
            </p:nvPicPr>
            <p:blipFill>
              <a:blip r:embed="rId10">
                <a:duotone>
                  <a:prstClr val="black"/>
                  <a:srgbClr val="D9C3A5">
                    <a:tint val="50000"/>
                    <a:satMod val="180000"/>
                  </a:srgbClr>
                </a:duotone>
              </a:blip>
              <a:stretch>
                <a:fillRect/>
              </a:stretch>
            </p:blipFill>
            <p:spPr>
              <a:xfrm>
                <a:off x="9608973" y="5795619"/>
                <a:ext cx="780290" cy="780290"/>
              </a:xfrm>
              <a:prstGeom prst="rect">
                <a:avLst/>
              </a:prstGeom>
            </p:spPr>
          </p:pic>
        </p:grpSp>
        <p:sp>
          <p:nvSpPr>
            <p:cNvPr id="19" name="Storage Text">
              <a:extLst>
                <a:ext uri="{FF2B5EF4-FFF2-40B4-BE49-F238E27FC236}">
                  <a16:creationId xmlns:a16="http://schemas.microsoft.com/office/drawing/2014/main" id="{D2CAB2BB-F2F8-4B95-9437-FBE619148E04}"/>
                </a:ext>
              </a:extLst>
            </p:cNvPr>
            <p:cNvSpPr txBox="1"/>
            <p:nvPr/>
          </p:nvSpPr>
          <p:spPr>
            <a:xfrm rot="16200000">
              <a:off x="99893" y="4980198"/>
              <a:ext cx="2776268" cy="634530"/>
            </a:xfrm>
            <a:prstGeom prst="rect">
              <a:avLst/>
            </a:prstGeom>
            <a:noFill/>
          </p:spPr>
          <p:txBody>
            <a:bodyPr wrap="none" lIns="179259" tIns="143407" rIns="179259" bIns="143407" rtlCol="0">
              <a:spAutoFit/>
            </a:bodyPr>
            <a:lstStyle/>
            <a:p>
              <a:pPr defTabSz="896214">
                <a:lnSpc>
                  <a:spcPct val="90000"/>
                </a:lnSpc>
                <a:spcAft>
                  <a:spcPts val="588"/>
                </a:spcAft>
                <a:defRPr/>
              </a:pPr>
              <a:r>
                <a:rPr lang="en-GB" sz="2353" kern="0">
                  <a:gradFill>
                    <a:gsLst>
                      <a:gs pos="2917">
                        <a:schemeClr val="tx1"/>
                      </a:gs>
                      <a:gs pos="30000">
                        <a:schemeClr val="tx1"/>
                      </a:gs>
                    </a:gsLst>
                    <a:lin ang="5400000" scaled="0"/>
                  </a:gradFill>
                </a:rPr>
                <a:t>Premium Storage</a:t>
              </a:r>
            </a:p>
          </p:txBody>
        </p:sp>
      </p:grpSp>
    </p:spTree>
    <p:custDataLst>
      <p:tags r:id="rId1"/>
    </p:custDataLst>
    <p:extLst>
      <p:ext uri="{BB962C8B-B14F-4D97-AF65-F5344CB8AC3E}">
        <p14:creationId xmlns:p14="http://schemas.microsoft.com/office/powerpoint/2010/main" val="1951336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par>
                                <p:cTn id="13" presetID="10"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par>
                                <p:cTn id="22" presetID="10" presetClass="entr" presetSubtype="0" fill="hold"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par>
                                <p:cTn id="25" presetID="10" presetClass="entr" presetSubtype="0" fill="hold" nodeType="with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par>
                                <p:cTn id="28" presetID="10" presetClass="entr" presetSubtype="0" fill="hold" nodeType="with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Screen Recording 6">
            <a:hlinkClick r:id="" action="ppaction://media"/>
            <a:extLst>
              <a:ext uri="{FF2B5EF4-FFF2-40B4-BE49-F238E27FC236}">
                <a16:creationId xmlns:a16="http://schemas.microsoft.com/office/drawing/2014/main" id="{BDAE321F-25E2-4332-9F57-97E873B8F3F1}"/>
              </a:ext>
            </a:extLst>
          </p:cNvPr>
          <p:cNvPicPr>
            <a:picLocks noGrp="1" noChangeAspect="1"/>
          </p:cNvPicPr>
          <p:nvPr>
            <p:ph sz="quarter" idx="13"/>
            <a:videoFile r:link="rId2"/>
            <p:extLst>
              <p:ext uri="{DAA4B4D4-6D71-4841-9C94-3DE7FCFB9230}">
                <p14:media xmlns:p14="http://schemas.microsoft.com/office/powerpoint/2010/main" r:embed="rId1"/>
              </p:ext>
            </p:extLst>
          </p:nvPr>
        </p:nvPicPr>
        <p:blipFill>
          <a:blip r:embed="rId5"/>
          <a:stretch>
            <a:fillRect/>
          </a:stretch>
        </p:blipFill>
        <p:spPr>
          <a:xfrm>
            <a:off x="1133475" y="1408113"/>
            <a:ext cx="9925050" cy="4819650"/>
          </a:xfrm>
        </p:spPr>
      </p:pic>
    </p:spTree>
    <p:extLst>
      <p:ext uri="{BB962C8B-B14F-4D97-AF65-F5344CB8AC3E}">
        <p14:creationId xmlns:p14="http://schemas.microsoft.com/office/powerpoint/2010/main" val="3822216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672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CADE1-709D-4D38-B42A-B8361B4F37FA}"/>
              </a:ext>
            </a:extLst>
          </p:cNvPr>
          <p:cNvSpPr>
            <a:spLocks noGrp="1"/>
          </p:cNvSpPr>
          <p:nvPr>
            <p:ph type="title"/>
          </p:nvPr>
        </p:nvSpPr>
        <p:spPr>
          <a:xfrm>
            <a:off x="655638" y="320040"/>
            <a:ext cx="10880725" cy="461665"/>
          </a:xfrm>
        </p:spPr>
        <p:txBody>
          <a:bodyPr wrap="square" anchor="t">
            <a:normAutofit/>
          </a:bodyPr>
          <a:lstStyle/>
          <a:p>
            <a:r>
              <a:rPr lang="en-US" dirty="0"/>
              <a:t>Independently Scale Compute</a:t>
            </a:r>
          </a:p>
        </p:txBody>
      </p:sp>
      <p:pic>
        <p:nvPicPr>
          <p:cNvPr id="50" name="Compute Node 10">
            <a:extLst>
              <a:ext uri="{FF2B5EF4-FFF2-40B4-BE49-F238E27FC236}">
                <a16:creationId xmlns:a16="http://schemas.microsoft.com/office/drawing/2014/main" id="{4EE92460-2920-4F30-A6F6-402D1B9BAE7B}"/>
              </a:ext>
            </a:extLst>
          </p:cNvPr>
          <p:cNvPicPr>
            <a:picLocks noChangeAspect="1"/>
          </p:cNvPicPr>
          <p:nvPr/>
        </p:nvPicPr>
        <p:blipFill>
          <a:blip r:embed="rId3">
            <a:duotone>
              <a:prstClr val="black"/>
              <a:srgbClr val="D9C3A5">
                <a:tint val="50000"/>
                <a:satMod val="180000"/>
              </a:srgbClr>
            </a:duotone>
          </a:blip>
          <a:stretch>
            <a:fillRect/>
          </a:stretch>
        </p:blipFill>
        <p:spPr>
          <a:xfrm>
            <a:off x="9431410" y="2747644"/>
            <a:ext cx="764842" cy="764842"/>
          </a:xfrm>
          <a:prstGeom prst="rect">
            <a:avLst/>
          </a:prstGeom>
        </p:spPr>
      </p:pic>
      <p:pic>
        <p:nvPicPr>
          <p:cNvPr id="51" name="Compute Node 09">
            <a:extLst>
              <a:ext uri="{FF2B5EF4-FFF2-40B4-BE49-F238E27FC236}">
                <a16:creationId xmlns:a16="http://schemas.microsoft.com/office/drawing/2014/main" id="{DC35558C-5876-4B1C-AFAD-F7F26F3E2178}"/>
              </a:ext>
            </a:extLst>
          </p:cNvPr>
          <p:cNvPicPr>
            <a:picLocks noChangeAspect="1"/>
          </p:cNvPicPr>
          <p:nvPr/>
        </p:nvPicPr>
        <p:blipFill>
          <a:blip r:embed="rId3">
            <a:duotone>
              <a:prstClr val="black"/>
              <a:srgbClr val="D9C3A5">
                <a:tint val="50000"/>
                <a:satMod val="180000"/>
              </a:srgbClr>
            </a:duotone>
          </a:blip>
          <a:stretch>
            <a:fillRect/>
          </a:stretch>
        </p:blipFill>
        <p:spPr>
          <a:xfrm>
            <a:off x="8605226" y="2747644"/>
            <a:ext cx="764842" cy="764842"/>
          </a:xfrm>
          <a:prstGeom prst="rect">
            <a:avLst/>
          </a:prstGeom>
        </p:spPr>
      </p:pic>
      <p:pic>
        <p:nvPicPr>
          <p:cNvPr id="52" name="Compute Node 08">
            <a:extLst>
              <a:ext uri="{FF2B5EF4-FFF2-40B4-BE49-F238E27FC236}">
                <a16:creationId xmlns:a16="http://schemas.microsoft.com/office/drawing/2014/main" id="{9FB9B870-71A9-40DC-B77D-F1617BAEBFD7}"/>
              </a:ext>
            </a:extLst>
          </p:cNvPr>
          <p:cNvPicPr>
            <a:picLocks noChangeAspect="1"/>
          </p:cNvPicPr>
          <p:nvPr/>
        </p:nvPicPr>
        <p:blipFill>
          <a:blip r:embed="rId3">
            <a:duotone>
              <a:prstClr val="black"/>
              <a:srgbClr val="D9C3A5">
                <a:tint val="50000"/>
                <a:satMod val="180000"/>
              </a:srgbClr>
            </a:duotone>
          </a:blip>
          <a:stretch>
            <a:fillRect/>
          </a:stretch>
        </p:blipFill>
        <p:spPr>
          <a:xfrm>
            <a:off x="7779041" y="2747644"/>
            <a:ext cx="764842" cy="764842"/>
          </a:xfrm>
          <a:prstGeom prst="rect">
            <a:avLst/>
          </a:prstGeom>
        </p:spPr>
      </p:pic>
      <p:pic>
        <p:nvPicPr>
          <p:cNvPr id="53" name="Compute Node 07">
            <a:extLst>
              <a:ext uri="{FF2B5EF4-FFF2-40B4-BE49-F238E27FC236}">
                <a16:creationId xmlns:a16="http://schemas.microsoft.com/office/drawing/2014/main" id="{A1EF9482-FB06-4D65-AAF3-2A7117D49DEC}"/>
              </a:ext>
            </a:extLst>
          </p:cNvPr>
          <p:cNvPicPr>
            <a:picLocks noChangeAspect="1"/>
          </p:cNvPicPr>
          <p:nvPr/>
        </p:nvPicPr>
        <p:blipFill>
          <a:blip r:embed="rId3">
            <a:duotone>
              <a:prstClr val="black"/>
              <a:srgbClr val="D9C3A5">
                <a:tint val="50000"/>
                <a:satMod val="180000"/>
              </a:srgbClr>
            </a:duotone>
          </a:blip>
          <a:stretch>
            <a:fillRect/>
          </a:stretch>
        </p:blipFill>
        <p:spPr>
          <a:xfrm>
            <a:off x="6952857" y="2747644"/>
            <a:ext cx="764842" cy="764842"/>
          </a:xfrm>
          <a:prstGeom prst="rect">
            <a:avLst/>
          </a:prstGeom>
        </p:spPr>
      </p:pic>
      <p:pic>
        <p:nvPicPr>
          <p:cNvPr id="54" name="Comptue Node 06">
            <a:extLst>
              <a:ext uri="{FF2B5EF4-FFF2-40B4-BE49-F238E27FC236}">
                <a16:creationId xmlns:a16="http://schemas.microsoft.com/office/drawing/2014/main" id="{DAAC3811-1C5B-43D2-BB08-ED41838467A1}"/>
              </a:ext>
            </a:extLst>
          </p:cNvPr>
          <p:cNvPicPr>
            <a:picLocks noChangeAspect="1"/>
          </p:cNvPicPr>
          <p:nvPr/>
        </p:nvPicPr>
        <p:blipFill>
          <a:blip r:embed="rId3">
            <a:duotone>
              <a:prstClr val="black"/>
              <a:srgbClr val="D9C3A5">
                <a:tint val="50000"/>
                <a:satMod val="180000"/>
              </a:srgbClr>
            </a:duotone>
          </a:blip>
          <a:stretch>
            <a:fillRect/>
          </a:stretch>
        </p:blipFill>
        <p:spPr>
          <a:xfrm>
            <a:off x="6126672" y="2747644"/>
            <a:ext cx="764842" cy="764842"/>
          </a:xfrm>
          <a:prstGeom prst="rect">
            <a:avLst/>
          </a:prstGeom>
        </p:spPr>
      </p:pic>
      <p:pic>
        <p:nvPicPr>
          <p:cNvPr id="55" name="Compute Node 05">
            <a:extLst>
              <a:ext uri="{FF2B5EF4-FFF2-40B4-BE49-F238E27FC236}">
                <a16:creationId xmlns:a16="http://schemas.microsoft.com/office/drawing/2014/main" id="{706D1EB6-860D-4634-A62E-93C4837DBF90}"/>
              </a:ext>
            </a:extLst>
          </p:cNvPr>
          <p:cNvPicPr>
            <a:picLocks noChangeAspect="1"/>
          </p:cNvPicPr>
          <p:nvPr/>
        </p:nvPicPr>
        <p:blipFill>
          <a:blip r:embed="rId3">
            <a:duotone>
              <a:prstClr val="black"/>
              <a:srgbClr val="D9C3A5">
                <a:tint val="50000"/>
                <a:satMod val="180000"/>
              </a:srgbClr>
            </a:duotone>
          </a:blip>
          <a:stretch>
            <a:fillRect/>
          </a:stretch>
        </p:blipFill>
        <p:spPr>
          <a:xfrm>
            <a:off x="5300488" y="2747644"/>
            <a:ext cx="764842" cy="764842"/>
          </a:xfrm>
          <a:prstGeom prst="rect">
            <a:avLst/>
          </a:prstGeom>
        </p:spPr>
      </p:pic>
      <p:pic>
        <p:nvPicPr>
          <p:cNvPr id="56" name="Compute Node 04">
            <a:extLst>
              <a:ext uri="{FF2B5EF4-FFF2-40B4-BE49-F238E27FC236}">
                <a16:creationId xmlns:a16="http://schemas.microsoft.com/office/drawing/2014/main" id="{E091067A-E624-46E0-B290-A831A362F121}"/>
              </a:ext>
            </a:extLst>
          </p:cNvPr>
          <p:cNvPicPr>
            <a:picLocks noChangeAspect="1"/>
          </p:cNvPicPr>
          <p:nvPr/>
        </p:nvPicPr>
        <p:blipFill>
          <a:blip r:embed="rId3">
            <a:duotone>
              <a:prstClr val="black"/>
              <a:srgbClr val="D9C3A5">
                <a:tint val="50000"/>
                <a:satMod val="180000"/>
              </a:srgbClr>
            </a:duotone>
          </a:blip>
          <a:stretch>
            <a:fillRect/>
          </a:stretch>
        </p:blipFill>
        <p:spPr>
          <a:xfrm>
            <a:off x="4474304" y="2747644"/>
            <a:ext cx="764842" cy="764842"/>
          </a:xfrm>
          <a:prstGeom prst="rect">
            <a:avLst/>
          </a:prstGeom>
        </p:spPr>
      </p:pic>
      <p:pic>
        <p:nvPicPr>
          <p:cNvPr id="57" name="Compute Node 03">
            <a:extLst>
              <a:ext uri="{FF2B5EF4-FFF2-40B4-BE49-F238E27FC236}">
                <a16:creationId xmlns:a16="http://schemas.microsoft.com/office/drawing/2014/main" id="{D80A4C85-3D38-453F-A31A-3C7251735FC2}"/>
              </a:ext>
            </a:extLst>
          </p:cNvPr>
          <p:cNvPicPr>
            <a:picLocks noChangeAspect="1"/>
          </p:cNvPicPr>
          <p:nvPr/>
        </p:nvPicPr>
        <p:blipFill>
          <a:blip r:embed="rId3">
            <a:duotone>
              <a:prstClr val="black"/>
              <a:srgbClr val="D9C3A5">
                <a:tint val="50000"/>
                <a:satMod val="180000"/>
              </a:srgbClr>
            </a:duotone>
          </a:blip>
          <a:stretch>
            <a:fillRect/>
          </a:stretch>
        </p:blipFill>
        <p:spPr>
          <a:xfrm>
            <a:off x="3648120" y="2747644"/>
            <a:ext cx="764842" cy="764842"/>
          </a:xfrm>
          <a:prstGeom prst="rect">
            <a:avLst/>
          </a:prstGeom>
        </p:spPr>
      </p:pic>
      <p:pic>
        <p:nvPicPr>
          <p:cNvPr id="58" name="Compute Node 02">
            <a:extLst>
              <a:ext uri="{FF2B5EF4-FFF2-40B4-BE49-F238E27FC236}">
                <a16:creationId xmlns:a16="http://schemas.microsoft.com/office/drawing/2014/main" id="{D0046575-B84E-4E7A-9F68-DCD35366576D}"/>
              </a:ext>
            </a:extLst>
          </p:cNvPr>
          <p:cNvPicPr>
            <a:picLocks noChangeAspect="1"/>
          </p:cNvPicPr>
          <p:nvPr/>
        </p:nvPicPr>
        <p:blipFill>
          <a:blip r:embed="rId3">
            <a:duotone>
              <a:prstClr val="black"/>
              <a:srgbClr val="D9C3A5">
                <a:tint val="50000"/>
                <a:satMod val="180000"/>
              </a:srgbClr>
            </a:duotone>
          </a:blip>
          <a:stretch>
            <a:fillRect/>
          </a:stretch>
        </p:blipFill>
        <p:spPr>
          <a:xfrm>
            <a:off x="2821934" y="2747644"/>
            <a:ext cx="764842" cy="764842"/>
          </a:xfrm>
          <a:prstGeom prst="rect">
            <a:avLst/>
          </a:prstGeom>
        </p:spPr>
      </p:pic>
      <p:pic>
        <p:nvPicPr>
          <p:cNvPr id="59" name="Compute Node 01">
            <a:extLst>
              <a:ext uri="{FF2B5EF4-FFF2-40B4-BE49-F238E27FC236}">
                <a16:creationId xmlns:a16="http://schemas.microsoft.com/office/drawing/2014/main" id="{7ACE8F18-AC5C-4B30-AB02-FE4A9037F74A}"/>
              </a:ext>
            </a:extLst>
          </p:cNvPr>
          <p:cNvPicPr>
            <a:picLocks noChangeAspect="1"/>
          </p:cNvPicPr>
          <p:nvPr/>
        </p:nvPicPr>
        <p:blipFill>
          <a:blip r:embed="rId3">
            <a:duotone>
              <a:prstClr val="black"/>
              <a:srgbClr val="D9C3A5">
                <a:tint val="50000"/>
                <a:satMod val="180000"/>
              </a:srgbClr>
            </a:duotone>
          </a:blip>
          <a:stretch>
            <a:fillRect/>
          </a:stretch>
        </p:blipFill>
        <p:spPr>
          <a:xfrm>
            <a:off x="1995750" y="2747644"/>
            <a:ext cx="764842" cy="764842"/>
          </a:xfrm>
          <a:prstGeom prst="rect">
            <a:avLst/>
          </a:prstGeom>
        </p:spPr>
      </p:pic>
      <p:grpSp>
        <p:nvGrpSpPr>
          <p:cNvPr id="60" name="Control Set">
            <a:extLst>
              <a:ext uri="{FF2B5EF4-FFF2-40B4-BE49-F238E27FC236}">
                <a16:creationId xmlns:a16="http://schemas.microsoft.com/office/drawing/2014/main" id="{C7C5F759-B77F-4ACC-BFB8-EB93654AA655}"/>
              </a:ext>
            </a:extLst>
          </p:cNvPr>
          <p:cNvGrpSpPr/>
          <p:nvPr/>
        </p:nvGrpSpPr>
        <p:grpSpPr>
          <a:xfrm>
            <a:off x="5713580" y="1735022"/>
            <a:ext cx="2321938" cy="764842"/>
            <a:chOff x="5828092" y="1769070"/>
            <a:chExt cx="2368834" cy="780290"/>
          </a:xfrm>
        </p:grpSpPr>
        <p:pic>
          <p:nvPicPr>
            <p:cNvPr id="61" name="Control Node">
              <a:extLst>
                <a:ext uri="{FF2B5EF4-FFF2-40B4-BE49-F238E27FC236}">
                  <a16:creationId xmlns:a16="http://schemas.microsoft.com/office/drawing/2014/main" id="{AF2E748A-BCD6-4103-AD66-F1AEE5F3EA88}"/>
                </a:ext>
              </a:extLst>
            </p:cNvPr>
            <p:cNvPicPr>
              <a:picLocks noChangeAspect="1"/>
            </p:cNvPicPr>
            <p:nvPr/>
          </p:nvPicPr>
          <p:blipFill>
            <a:blip r:embed="rId3">
              <a:duotone>
                <a:prstClr val="black"/>
                <a:srgbClr val="D9C3A5">
                  <a:tint val="50000"/>
                  <a:satMod val="180000"/>
                </a:srgbClr>
              </a:duotone>
            </a:blip>
            <a:stretch>
              <a:fillRect/>
            </a:stretch>
          </p:blipFill>
          <p:spPr>
            <a:xfrm>
              <a:off x="5828092" y="1769070"/>
              <a:ext cx="780290" cy="780290"/>
            </a:xfrm>
            <a:prstGeom prst="rect">
              <a:avLst/>
            </a:prstGeom>
          </p:spPr>
        </p:pic>
        <p:sp>
          <p:nvSpPr>
            <p:cNvPr id="62" name="Control Text">
              <a:extLst>
                <a:ext uri="{FF2B5EF4-FFF2-40B4-BE49-F238E27FC236}">
                  <a16:creationId xmlns:a16="http://schemas.microsoft.com/office/drawing/2014/main" id="{CE85392A-269B-4C97-A3E5-C9B75966BC33}"/>
                </a:ext>
              </a:extLst>
            </p:cNvPr>
            <p:cNvSpPr txBox="1"/>
            <p:nvPr/>
          </p:nvSpPr>
          <p:spPr>
            <a:xfrm>
              <a:off x="6792546" y="1842173"/>
              <a:ext cx="1404380" cy="634530"/>
            </a:xfrm>
            <a:prstGeom prst="rect">
              <a:avLst/>
            </a:prstGeom>
            <a:noFill/>
          </p:spPr>
          <p:txBody>
            <a:bodyPr wrap="none" lIns="179259" tIns="143407" rIns="179259" bIns="143407" rtlCol="0">
              <a:spAutoFit/>
            </a:bodyPr>
            <a:lstStyle/>
            <a:p>
              <a:pPr defTabSz="896214">
                <a:lnSpc>
                  <a:spcPct val="90000"/>
                </a:lnSpc>
                <a:spcAft>
                  <a:spcPts val="588"/>
                </a:spcAft>
                <a:defRPr/>
              </a:pPr>
              <a:r>
                <a:rPr lang="en-GB" sz="2353" kern="0">
                  <a:gradFill>
                    <a:gsLst>
                      <a:gs pos="2917">
                        <a:schemeClr val="tx1"/>
                      </a:gs>
                      <a:gs pos="30000">
                        <a:schemeClr val="tx1"/>
                      </a:gs>
                    </a:gsLst>
                    <a:lin ang="5400000" scaled="0"/>
                  </a:gradFill>
                </a:rPr>
                <a:t>Control</a:t>
              </a:r>
            </a:p>
          </p:txBody>
        </p:sp>
      </p:grpSp>
      <p:grpSp>
        <p:nvGrpSpPr>
          <p:cNvPr id="63" name="Compute Set">
            <a:extLst>
              <a:ext uri="{FF2B5EF4-FFF2-40B4-BE49-F238E27FC236}">
                <a16:creationId xmlns:a16="http://schemas.microsoft.com/office/drawing/2014/main" id="{1A7D2703-B7A1-4992-B4B3-ACFD7DDD9228}"/>
              </a:ext>
            </a:extLst>
          </p:cNvPr>
          <p:cNvGrpSpPr/>
          <p:nvPr/>
        </p:nvGrpSpPr>
        <p:grpSpPr>
          <a:xfrm>
            <a:off x="996693" y="1675506"/>
            <a:ext cx="10198616" cy="1941181"/>
            <a:chOff x="1015939" y="1708352"/>
            <a:chExt cx="10404596" cy="1980387"/>
          </a:xfrm>
        </p:grpSpPr>
        <p:sp>
          <p:nvSpPr>
            <p:cNvPr id="64" name="Rounded Rectangle 213">
              <a:extLst>
                <a:ext uri="{FF2B5EF4-FFF2-40B4-BE49-F238E27FC236}">
                  <a16:creationId xmlns:a16="http://schemas.microsoft.com/office/drawing/2014/main" id="{ED1A2B1A-B97C-43C2-A072-9893B2966D85}"/>
                </a:ext>
              </a:extLst>
            </p:cNvPr>
            <p:cNvSpPr/>
            <p:nvPr/>
          </p:nvSpPr>
          <p:spPr bwMode="auto">
            <a:xfrm>
              <a:off x="1015939" y="1708352"/>
              <a:ext cx="10404596" cy="1980387"/>
            </a:xfrm>
            <a:prstGeom prst="roundRect">
              <a:avLst/>
            </a:prstGeom>
            <a:no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GB" sz="2353" kern="0" err="1">
                <a:gradFill>
                  <a:gsLst>
                    <a:gs pos="0">
                      <a:srgbClr val="FFFFFF"/>
                    </a:gs>
                    <a:gs pos="100000">
                      <a:srgbClr val="FFFFFF"/>
                    </a:gs>
                  </a:gsLst>
                  <a:lin ang="5400000" scaled="0"/>
                </a:gradFill>
                <a:ea typeface="Segoe UI" pitchFamily="34" charset="0"/>
                <a:cs typeface="Segoe UI" pitchFamily="34" charset="0"/>
              </a:endParaRPr>
            </a:p>
          </p:txBody>
        </p:sp>
        <p:sp>
          <p:nvSpPr>
            <p:cNvPr id="65" name="Compute Text">
              <a:extLst>
                <a:ext uri="{FF2B5EF4-FFF2-40B4-BE49-F238E27FC236}">
                  <a16:creationId xmlns:a16="http://schemas.microsoft.com/office/drawing/2014/main" id="{98409BF2-0B46-4205-928E-94F9B42074BD}"/>
                </a:ext>
              </a:extLst>
            </p:cNvPr>
            <p:cNvSpPr txBox="1"/>
            <p:nvPr/>
          </p:nvSpPr>
          <p:spPr>
            <a:xfrm rot="16200000">
              <a:off x="707410" y="2519651"/>
              <a:ext cx="1651287" cy="634530"/>
            </a:xfrm>
            <a:prstGeom prst="rect">
              <a:avLst/>
            </a:prstGeom>
            <a:noFill/>
          </p:spPr>
          <p:txBody>
            <a:bodyPr wrap="none" lIns="179259" tIns="143407" rIns="179259" bIns="143407" rtlCol="0">
              <a:spAutoFit/>
            </a:bodyPr>
            <a:lstStyle/>
            <a:p>
              <a:pPr defTabSz="896214">
                <a:lnSpc>
                  <a:spcPct val="90000"/>
                </a:lnSpc>
                <a:spcAft>
                  <a:spcPts val="588"/>
                </a:spcAft>
                <a:defRPr/>
              </a:pPr>
              <a:r>
                <a:rPr lang="en-GB" sz="2353" kern="0">
                  <a:gradFill>
                    <a:gsLst>
                      <a:gs pos="2917">
                        <a:schemeClr val="tx1"/>
                      </a:gs>
                      <a:gs pos="30000">
                        <a:schemeClr val="tx1"/>
                      </a:gs>
                    </a:gsLst>
                    <a:lin ang="5400000" scaled="0"/>
                  </a:gradFill>
                </a:rPr>
                <a:t>Compute</a:t>
              </a:r>
            </a:p>
          </p:txBody>
        </p:sp>
      </p:grpSp>
      <p:grpSp>
        <p:nvGrpSpPr>
          <p:cNvPr id="66" name="Storage Set">
            <a:extLst>
              <a:ext uri="{FF2B5EF4-FFF2-40B4-BE49-F238E27FC236}">
                <a16:creationId xmlns:a16="http://schemas.microsoft.com/office/drawing/2014/main" id="{1596D279-77EE-49B3-8342-4EFBA938B0B6}"/>
              </a:ext>
            </a:extLst>
          </p:cNvPr>
          <p:cNvGrpSpPr/>
          <p:nvPr/>
        </p:nvGrpSpPr>
        <p:grpSpPr>
          <a:xfrm>
            <a:off x="1049903" y="3781912"/>
            <a:ext cx="10198616" cy="2823299"/>
            <a:chOff x="1070225" y="3857302"/>
            <a:chExt cx="10404596" cy="2880320"/>
          </a:xfrm>
        </p:grpSpPr>
        <p:sp>
          <p:nvSpPr>
            <p:cNvPr id="67" name="Rounded Rectangle 24">
              <a:extLst>
                <a:ext uri="{FF2B5EF4-FFF2-40B4-BE49-F238E27FC236}">
                  <a16:creationId xmlns:a16="http://schemas.microsoft.com/office/drawing/2014/main" id="{3788C13A-549D-43E8-A852-40607568DDD9}"/>
                </a:ext>
              </a:extLst>
            </p:cNvPr>
            <p:cNvSpPr/>
            <p:nvPr/>
          </p:nvSpPr>
          <p:spPr bwMode="auto">
            <a:xfrm>
              <a:off x="1070225" y="3857302"/>
              <a:ext cx="10404596" cy="2880320"/>
            </a:xfrm>
            <a:prstGeom prst="roundRect">
              <a:avLst/>
            </a:prstGeom>
            <a:no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GB" sz="2353" kern="0" err="1">
                <a:gradFill>
                  <a:gsLst>
                    <a:gs pos="0">
                      <a:srgbClr val="FFFFFF"/>
                    </a:gs>
                    <a:gs pos="100000">
                      <a:srgbClr val="FFFFFF"/>
                    </a:gs>
                  </a:gsLst>
                  <a:lin ang="5400000" scaled="0"/>
                </a:gradFill>
                <a:ea typeface="Segoe UI" pitchFamily="34" charset="0"/>
                <a:cs typeface="Segoe UI" pitchFamily="34" charset="0"/>
              </a:endParaRPr>
            </a:p>
          </p:txBody>
        </p:sp>
        <p:grpSp>
          <p:nvGrpSpPr>
            <p:cNvPr id="68" name="Storage">
              <a:extLst>
                <a:ext uri="{FF2B5EF4-FFF2-40B4-BE49-F238E27FC236}">
                  <a16:creationId xmlns:a16="http://schemas.microsoft.com/office/drawing/2014/main" id="{9385186F-9A47-497A-A0CC-E6CF5A10D5DA}"/>
                </a:ext>
              </a:extLst>
            </p:cNvPr>
            <p:cNvGrpSpPr/>
            <p:nvPr/>
          </p:nvGrpSpPr>
          <p:grpSpPr>
            <a:xfrm>
              <a:off x="2094836" y="4073326"/>
              <a:ext cx="8294427" cy="2502583"/>
              <a:chOff x="2094836" y="4073326"/>
              <a:chExt cx="8294427" cy="2502583"/>
            </a:xfrm>
          </p:grpSpPr>
          <p:pic>
            <p:nvPicPr>
              <p:cNvPr id="70" name="Picture 69">
                <a:extLst>
                  <a:ext uri="{FF2B5EF4-FFF2-40B4-BE49-F238E27FC236}">
                    <a16:creationId xmlns:a16="http://schemas.microsoft.com/office/drawing/2014/main" id="{914183CC-A82F-4C5A-B5EB-EC5B930CEA32}"/>
                  </a:ext>
                </a:extLst>
              </p:cNvPr>
              <p:cNvPicPr>
                <a:picLocks noChangeAspect="1"/>
              </p:cNvPicPr>
              <p:nvPr/>
            </p:nvPicPr>
            <p:blipFill>
              <a:blip r:embed="rId4">
                <a:duotone>
                  <a:prstClr val="black"/>
                  <a:srgbClr val="D9C3A5">
                    <a:tint val="50000"/>
                    <a:satMod val="180000"/>
                  </a:srgbClr>
                </a:duotone>
              </a:blip>
              <a:stretch>
                <a:fillRect/>
              </a:stretch>
            </p:blipFill>
            <p:spPr>
              <a:xfrm>
                <a:off x="2099026" y="4073326"/>
                <a:ext cx="780290" cy="780290"/>
              </a:xfrm>
              <a:prstGeom prst="rect">
                <a:avLst/>
              </a:prstGeom>
            </p:spPr>
          </p:pic>
          <p:pic>
            <p:nvPicPr>
              <p:cNvPr id="71" name="Picture 70">
                <a:extLst>
                  <a:ext uri="{FF2B5EF4-FFF2-40B4-BE49-F238E27FC236}">
                    <a16:creationId xmlns:a16="http://schemas.microsoft.com/office/drawing/2014/main" id="{55936BD5-CF85-444B-81EA-1CA061A22AD3}"/>
                  </a:ext>
                </a:extLst>
              </p:cNvPr>
              <p:cNvPicPr>
                <a:picLocks noChangeAspect="1"/>
              </p:cNvPicPr>
              <p:nvPr/>
            </p:nvPicPr>
            <p:blipFill>
              <a:blip r:embed="rId4">
                <a:duotone>
                  <a:prstClr val="black"/>
                  <a:srgbClr val="D9C3A5">
                    <a:tint val="50000"/>
                    <a:satMod val="180000"/>
                  </a:srgbClr>
                </a:duotone>
              </a:blip>
              <a:stretch>
                <a:fillRect/>
              </a:stretch>
            </p:blipFill>
            <p:spPr>
              <a:xfrm>
                <a:off x="2933756" y="4073326"/>
                <a:ext cx="780290" cy="780290"/>
              </a:xfrm>
              <a:prstGeom prst="rect">
                <a:avLst/>
              </a:prstGeom>
            </p:spPr>
          </p:pic>
          <p:pic>
            <p:nvPicPr>
              <p:cNvPr id="72" name="Picture 71">
                <a:extLst>
                  <a:ext uri="{FF2B5EF4-FFF2-40B4-BE49-F238E27FC236}">
                    <a16:creationId xmlns:a16="http://schemas.microsoft.com/office/drawing/2014/main" id="{B54567AA-6504-419A-A0C1-A5642CFE00EC}"/>
                  </a:ext>
                </a:extLst>
              </p:cNvPr>
              <p:cNvPicPr>
                <a:picLocks noChangeAspect="1"/>
              </p:cNvPicPr>
              <p:nvPr/>
            </p:nvPicPr>
            <p:blipFill>
              <a:blip r:embed="rId4">
                <a:duotone>
                  <a:prstClr val="black"/>
                  <a:srgbClr val="D9C3A5">
                    <a:tint val="50000"/>
                    <a:satMod val="180000"/>
                  </a:srgbClr>
                </a:duotone>
              </a:blip>
              <a:stretch>
                <a:fillRect/>
              </a:stretch>
            </p:blipFill>
            <p:spPr>
              <a:xfrm>
                <a:off x="3768486" y="4073326"/>
                <a:ext cx="780290" cy="780290"/>
              </a:xfrm>
              <a:prstGeom prst="rect">
                <a:avLst/>
              </a:prstGeom>
            </p:spPr>
          </p:pic>
          <p:pic>
            <p:nvPicPr>
              <p:cNvPr id="73" name="Picture 72">
                <a:extLst>
                  <a:ext uri="{FF2B5EF4-FFF2-40B4-BE49-F238E27FC236}">
                    <a16:creationId xmlns:a16="http://schemas.microsoft.com/office/drawing/2014/main" id="{0AD2124B-0649-445A-BE3A-6B64BAE00AD9}"/>
                  </a:ext>
                </a:extLst>
              </p:cNvPr>
              <p:cNvPicPr>
                <a:picLocks noChangeAspect="1"/>
              </p:cNvPicPr>
              <p:nvPr/>
            </p:nvPicPr>
            <p:blipFill>
              <a:blip r:embed="rId4">
                <a:duotone>
                  <a:prstClr val="black"/>
                  <a:srgbClr val="D9C3A5">
                    <a:tint val="50000"/>
                    <a:satMod val="180000"/>
                  </a:srgbClr>
                </a:duotone>
              </a:blip>
              <a:stretch>
                <a:fillRect/>
              </a:stretch>
            </p:blipFill>
            <p:spPr>
              <a:xfrm>
                <a:off x="4603216" y="4073326"/>
                <a:ext cx="780290" cy="780290"/>
              </a:xfrm>
              <a:prstGeom prst="rect">
                <a:avLst/>
              </a:prstGeom>
            </p:spPr>
          </p:pic>
          <p:pic>
            <p:nvPicPr>
              <p:cNvPr id="74" name="Picture 73">
                <a:extLst>
                  <a:ext uri="{FF2B5EF4-FFF2-40B4-BE49-F238E27FC236}">
                    <a16:creationId xmlns:a16="http://schemas.microsoft.com/office/drawing/2014/main" id="{05B9DEC8-6CF2-427A-ACD4-D28C1EED1A0D}"/>
                  </a:ext>
                </a:extLst>
              </p:cNvPr>
              <p:cNvPicPr>
                <a:picLocks noChangeAspect="1"/>
              </p:cNvPicPr>
              <p:nvPr/>
            </p:nvPicPr>
            <p:blipFill>
              <a:blip r:embed="rId4">
                <a:duotone>
                  <a:prstClr val="black"/>
                  <a:srgbClr val="D9C3A5">
                    <a:tint val="50000"/>
                    <a:satMod val="180000"/>
                  </a:srgbClr>
                </a:duotone>
              </a:blip>
              <a:stretch>
                <a:fillRect/>
              </a:stretch>
            </p:blipFill>
            <p:spPr>
              <a:xfrm>
                <a:off x="5437947" y="4073326"/>
                <a:ext cx="780290" cy="780290"/>
              </a:xfrm>
              <a:prstGeom prst="rect">
                <a:avLst/>
              </a:prstGeom>
            </p:spPr>
          </p:pic>
          <p:pic>
            <p:nvPicPr>
              <p:cNvPr id="75" name="Picture 74">
                <a:extLst>
                  <a:ext uri="{FF2B5EF4-FFF2-40B4-BE49-F238E27FC236}">
                    <a16:creationId xmlns:a16="http://schemas.microsoft.com/office/drawing/2014/main" id="{8436B825-B111-4944-89F7-00C8B61C11FC}"/>
                  </a:ext>
                </a:extLst>
              </p:cNvPr>
              <p:cNvPicPr>
                <a:picLocks noChangeAspect="1"/>
              </p:cNvPicPr>
              <p:nvPr/>
            </p:nvPicPr>
            <p:blipFill>
              <a:blip r:embed="rId4">
                <a:duotone>
                  <a:prstClr val="black"/>
                  <a:srgbClr val="D9C3A5">
                    <a:tint val="50000"/>
                    <a:satMod val="180000"/>
                  </a:srgbClr>
                </a:duotone>
              </a:blip>
              <a:stretch>
                <a:fillRect/>
              </a:stretch>
            </p:blipFill>
            <p:spPr>
              <a:xfrm>
                <a:off x="2094836" y="4934472"/>
                <a:ext cx="780290" cy="780290"/>
              </a:xfrm>
              <a:prstGeom prst="rect">
                <a:avLst/>
              </a:prstGeom>
            </p:spPr>
          </p:pic>
          <p:pic>
            <p:nvPicPr>
              <p:cNvPr id="76" name="Picture 75">
                <a:extLst>
                  <a:ext uri="{FF2B5EF4-FFF2-40B4-BE49-F238E27FC236}">
                    <a16:creationId xmlns:a16="http://schemas.microsoft.com/office/drawing/2014/main" id="{21457CFD-5886-44C6-A91F-E451EB53C2EE}"/>
                  </a:ext>
                </a:extLst>
              </p:cNvPr>
              <p:cNvPicPr>
                <a:picLocks noChangeAspect="1"/>
              </p:cNvPicPr>
              <p:nvPr/>
            </p:nvPicPr>
            <p:blipFill>
              <a:blip r:embed="rId4">
                <a:duotone>
                  <a:prstClr val="black"/>
                  <a:srgbClr val="D9C3A5">
                    <a:tint val="50000"/>
                    <a:satMod val="180000"/>
                  </a:srgbClr>
                </a:duotone>
              </a:blip>
              <a:stretch>
                <a:fillRect/>
              </a:stretch>
            </p:blipFill>
            <p:spPr>
              <a:xfrm>
                <a:off x="2929566" y="4934472"/>
                <a:ext cx="780290" cy="780290"/>
              </a:xfrm>
              <a:prstGeom prst="rect">
                <a:avLst/>
              </a:prstGeom>
            </p:spPr>
          </p:pic>
          <p:pic>
            <p:nvPicPr>
              <p:cNvPr id="77" name="Picture 76">
                <a:extLst>
                  <a:ext uri="{FF2B5EF4-FFF2-40B4-BE49-F238E27FC236}">
                    <a16:creationId xmlns:a16="http://schemas.microsoft.com/office/drawing/2014/main" id="{E3AB0DFE-DD41-4E7D-B5A8-399B44EBE923}"/>
                  </a:ext>
                </a:extLst>
              </p:cNvPr>
              <p:cNvPicPr>
                <a:picLocks noChangeAspect="1"/>
              </p:cNvPicPr>
              <p:nvPr/>
            </p:nvPicPr>
            <p:blipFill>
              <a:blip r:embed="rId4">
                <a:duotone>
                  <a:prstClr val="black"/>
                  <a:srgbClr val="D9C3A5">
                    <a:tint val="50000"/>
                    <a:satMod val="180000"/>
                  </a:srgbClr>
                </a:duotone>
              </a:blip>
              <a:stretch>
                <a:fillRect/>
              </a:stretch>
            </p:blipFill>
            <p:spPr>
              <a:xfrm>
                <a:off x="3764296" y="4934472"/>
                <a:ext cx="780290" cy="780290"/>
              </a:xfrm>
              <a:prstGeom prst="rect">
                <a:avLst/>
              </a:prstGeom>
            </p:spPr>
          </p:pic>
          <p:pic>
            <p:nvPicPr>
              <p:cNvPr id="78" name="Picture 77">
                <a:extLst>
                  <a:ext uri="{FF2B5EF4-FFF2-40B4-BE49-F238E27FC236}">
                    <a16:creationId xmlns:a16="http://schemas.microsoft.com/office/drawing/2014/main" id="{46291805-1514-4FFD-9948-5CDE2831D70B}"/>
                  </a:ext>
                </a:extLst>
              </p:cNvPr>
              <p:cNvPicPr>
                <a:picLocks noChangeAspect="1"/>
              </p:cNvPicPr>
              <p:nvPr/>
            </p:nvPicPr>
            <p:blipFill>
              <a:blip r:embed="rId4">
                <a:duotone>
                  <a:prstClr val="black"/>
                  <a:srgbClr val="D9C3A5">
                    <a:tint val="50000"/>
                    <a:satMod val="180000"/>
                  </a:srgbClr>
                </a:duotone>
              </a:blip>
              <a:stretch>
                <a:fillRect/>
              </a:stretch>
            </p:blipFill>
            <p:spPr>
              <a:xfrm>
                <a:off x="4599026" y="4934472"/>
                <a:ext cx="780290" cy="780290"/>
              </a:xfrm>
              <a:prstGeom prst="rect">
                <a:avLst/>
              </a:prstGeom>
            </p:spPr>
          </p:pic>
          <p:pic>
            <p:nvPicPr>
              <p:cNvPr id="79" name="Picture 78">
                <a:extLst>
                  <a:ext uri="{FF2B5EF4-FFF2-40B4-BE49-F238E27FC236}">
                    <a16:creationId xmlns:a16="http://schemas.microsoft.com/office/drawing/2014/main" id="{2FC3F9A0-5F2D-40EE-9AE6-92AC06D592BF}"/>
                  </a:ext>
                </a:extLst>
              </p:cNvPr>
              <p:cNvPicPr>
                <a:picLocks noChangeAspect="1"/>
              </p:cNvPicPr>
              <p:nvPr/>
            </p:nvPicPr>
            <p:blipFill>
              <a:blip r:embed="rId4">
                <a:duotone>
                  <a:prstClr val="black"/>
                  <a:srgbClr val="D9C3A5">
                    <a:tint val="50000"/>
                    <a:satMod val="180000"/>
                  </a:srgbClr>
                </a:duotone>
              </a:blip>
              <a:stretch>
                <a:fillRect/>
              </a:stretch>
            </p:blipFill>
            <p:spPr>
              <a:xfrm>
                <a:off x="5433757" y="4934472"/>
                <a:ext cx="780290" cy="780290"/>
              </a:xfrm>
              <a:prstGeom prst="rect">
                <a:avLst/>
              </a:prstGeom>
            </p:spPr>
          </p:pic>
          <p:pic>
            <p:nvPicPr>
              <p:cNvPr id="80" name="Picture 79">
                <a:extLst>
                  <a:ext uri="{FF2B5EF4-FFF2-40B4-BE49-F238E27FC236}">
                    <a16:creationId xmlns:a16="http://schemas.microsoft.com/office/drawing/2014/main" id="{978E8598-AD7A-42BA-90C9-7FA367465F03}"/>
                  </a:ext>
                </a:extLst>
              </p:cNvPr>
              <p:cNvPicPr>
                <a:picLocks noChangeAspect="1"/>
              </p:cNvPicPr>
              <p:nvPr/>
            </p:nvPicPr>
            <p:blipFill>
              <a:blip r:embed="rId4">
                <a:duotone>
                  <a:prstClr val="black"/>
                  <a:srgbClr val="D9C3A5">
                    <a:tint val="50000"/>
                    <a:satMod val="180000"/>
                  </a:srgbClr>
                </a:duotone>
              </a:blip>
              <a:stretch>
                <a:fillRect/>
              </a:stretch>
            </p:blipFill>
            <p:spPr>
              <a:xfrm>
                <a:off x="2099026" y="5795619"/>
                <a:ext cx="780290" cy="780290"/>
              </a:xfrm>
              <a:prstGeom prst="rect">
                <a:avLst/>
              </a:prstGeom>
            </p:spPr>
          </p:pic>
          <p:pic>
            <p:nvPicPr>
              <p:cNvPr id="81" name="Picture 80">
                <a:extLst>
                  <a:ext uri="{FF2B5EF4-FFF2-40B4-BE49-F238E27FC236}">
                    <a16:creationId xmlns:a16="http://schemas.microsoft.com/office/drawing/2014/main" id="{021A152F-AB51-4E71-A340-F98C52AC081D}"/>
                  </a:ext>
                </a:extLst>
              </p:cNvPr>
              <p:cNvPicPr>
                <a:picLocks noChangeAspect="1"/>
              </p:cNvPicPr>
              <p:nvPr/>
            </p:nvPicPr>
            <p:blipFill>
              <a:blip r:embed="rId4">
                <a:duotone>
                  <a:prstClr val="black"/>
                  <a:srgbClr val="D9C3A5">
                    <a:tint val="50000"/>
                    <a:satMod val="180000"/>
                  </a:srgbClr>
                </a:duotone>
              </a:blip>
              <a:stretch>
                <a:fillRect/>
              </a:stretch>
            </p:blipFill>
            <p:spPr>
              <a:xfrm>
                <a:off x="2933756" y="5795619"/>
                <a:ext cx="780290" cy="780290"/>
              </a:xfrm>
              <a:prstGeom prst="rect">
                <a:avLst/>
              </a:prstGeom>
            </p:spPr>
          </p:pic>
          <p:pic>
            <p:nvPicPr>
              <p:cNvPr id="82" name="Picture 81">
                <a:extLst>
                  <a:ext uri="{FF2B5EF4-FFF2-40B4-BE49-F238E27FC236}">
                    <a16:creationId xmlns:a16="http://schemas.microsoft.com/office/drawing/2014/main" id="{9F719124-D3E4-4D34-8B7A-404E008D3FC7}"/>
                  </a:ext>
                </a:extLst>
              </p:cNvPr>
              <p:cNvPicPr>
                <a:picLocks noChangeAspect="1"/>
              </p:cNvPicPr>
              <p:nvPr/>
            </p:nvPicPr>
            <p:blipFill>
              <a:blip r:embed="rId4">
                <a:duotone>
                  <a:prstClr val="black"/>
                  <a:srgbClr val="D9C3A5">
                    <a:tint val="50000"/>
                    <a:satMod val="180000"/>
                  </a:srgbClr>
                </a:duotone>
              </a:blip>
              <a:stretch>
                <a:fillRect/>
              </a:stretch>
            </p:blipFill>
            <p:spPr>
              <a:xfrm>
                <a:off x="3768486" y="5795619"/>
                <a:ext cx="780290" cy="780290"/>
              </a:xfrm>
              <a:prstGeom prst="rect">
                <a:avLst/>
              </a:prstGeom>
            </p:spPr>
          </p:pic>
          <p:pic>
            <p:nvPicPr>
              <p:cNvPr id="83" name="Picture 82">
                <a:extLst>
                  <a:ext uri="{FF2B5EF4-FFF2-40B4-BE49-F238E27FC236}">
                    <a16:creationId xmlns:a16="http://schemas.microsoft.com/office/drawing/2014/main" id="{C493DE3B-20CA-4160-9C66-1F9B9B98C7EB}"/>
                  </a:ext>
                </a:extLst>
              </p:cNvPr>
              <p:cNvPicPr>
                <a:picLocks noChangeAspect="1"/>
              </p:cNvPicPr>
              <p:nvPr/>
            </p:nvPicPr>
            <p:blipFill>
              <a:blip r:embed="rId4">
                <a:duotone>
                  <a:prstClr val="black"/>
                  <a:srgbClr val="D9C3A5">
                    <a:tint val="50000"/>
                    <a:satMod val="180000"/>
                  </a:srgbClr>
                </a:duotone>
              </a:blip>
              <a:stretch>
                <a:fillRect/>
              </a:stretch>
            </p:blipFill>
            <p:spPr>
              <a:xfrm>
                <a:off x="4603216" y="5795619"/>
                <a:ext cx="780290" cy="780290"/>
              </a:xfrm>
              <a:prstGeom prst="rect">
                <a:avLst/>
              </a:prstGeom>
            </p:spPr>
          </p:pic>
          <p:pic>
            <p:nvPicPr>
              <p:cNvPr id="84" name="Picture 83">
                <a:extLst>
                  <a:ext uri="{FF2B5EF4-FFF2-40B4-BE49-F238E27FC236}">
                    <a16:creationId xmlns:a16="http://schemas.microsoft.com/office/drawing/2014/main" id="{E544B343-89EB-4E56-B27A-4E84A5ED60EB}"/>
                  </a:ext>
                </a:extLst>
              </p:cNvPr>
              <p:cNvPicPr>
                <a:picLocks noChangeAspect="1"/>
              </p:cNvPicPr>
              <p:nvPr/>
            </p:nvPicPr>
            <p:blipFill>
              <a:blip r:embed="rId4">
                <a:duotone>
                  <a:prstClr val="black"/>
                  <a:srgbClr val="D9C3A5">
                    <a:tint val="50000"/>
                    <a:satMod val="180000"/>
                  </a:srgbClr>
                </a:duotone>
              </a:blip>
              <a:stretch>
                <a:fillRect/>
              </a:stretch>
            </p:blipFill>
            <p:spPr>
              <a:xfrm>
                <a:off x="5437947" y="5795619"/>
                <a:ext cx="780290" cy="780290"/>
              </a:xfrm>
              <a:prstGeom prst="rect">
                <a:avLst/>
              </a:prstGeom>
            </p:spPr>
          </p:pic>
          <p:pic>
            <p:nvPicPr>
              <p:cNvPr id="85" name="Picture 84">
                <a:extLst>
                  <a:ext uri="{FF2B5EF4-FFF2-40B4-BE49-F238E27FC236}">
                    <a16:creationId xmlns:a16="http://schemas.microsoft.com/office/drawing/2014/main" id="{19B8E805-2664-4A0C-8A88-BABF2AEDDB1D}"/>
                  </a:ext>
                </a:extLst>
              </p:cNvPr>
              <p:cNvPicPr>
                <a:picLocks noChangeAspect="1"/>
              </p:cNvPicPr>
              <p:nvPr/>
            </p:nvPicPr>
            <p:blipFill>
              <a:blip r:embed="rId4">
                <a:duotone>
                  <a:prstClr val="black"/>
                  <a:srgbClr val="D9C3A5">
                    <a:tint val="50000"/>
                    <a:satMod val="180000"/>
                  </a:srgbClr>
                </a:duotone>
              </a:blip>
              <a:stretch>
                <a:fillRect/>
              </a:stretch>
            </p:blipFill>
            <p:spPr>
              <a:xfrm>
                <a:off x="6270052" y="4073326"/>
                <a:ext cx="780290" cy="780290"/>
              </a:xfrm>
              <a:prstGeom prst="rect">
                <a:avLst/>
              </a:prstGeom>
            </p:spPr>
          </p:pic>
          <p:pic>
            <p:nvPicPr>
              <p:cNvPr id="86" name="Picture 85">
                <a:extLst>
                  <a:ext uri="{FF2B5EF4-FFF2-40B4-BE49-F238E27FC236}">
                    <a16:creationId xmlns:a16="http://schemas.microsoft.com/office/drawing/2014/main" id="{814B81E3-65E2-434B-8D4D-F40169D4EB4E}"/>
                  </a:ext>
                </a:extLst>
              </p:cNvPr>
              <p:cNvPicPr>
                <a:picLocks noChangeAspect="1"/>
              </p:cNvPicPr>
              <p:nvPr/>
            </p:nvPicPr>
            <p:blipFill>
              <a:blip r:embed="rId4">
                <a:duotone>
                  <a:prstClr val="black"/>
                  <a:srgbClr val="D9C3A5">
                    <a:tint val="50000"/>
                    <a:satMod val="180000"/>
                  </a:srgbClr>
                </a:duotone>
              </a:blip>
              <a:stretch>
                <a:fillRect/>
              </a:stretch>
            </p:blipFill>
            <p:spPr>
              <a:xfrm>
                <a:off x="7104782" y="4073326"/>
                <a:ext cx="780290" cy="780290"/>
              </a:xfrm>
              <a:prstGeom prst="rect">
                <a:avLst/>
              </a:prstGeom>
            </p:spPr>
          </p:pic>
          <p:pic>
            <p:nvPicPr>
              <p:cNvPr id="87" name="Picture 86">
                <a:extLst>
                  <a:ext uri="{FF2B5EF4-FFF2-40B4-BE49-F238E27FC236}">
                    <a16:creationId xmlns:a16="http://schemas.microsoft.com/office/drawing/2014/main" id="{7226E087-D20F-41F7-8866-09FBCCA8DCD0}"/>
                  </a:ext>
                </a:extLst>
              </p:cNvPr>
              <p:cNvPicPr>
                <a:picLocks noChangeAspect="1"/>
              </p:cNvPicPr>
              <p:nvPr/>
            </p:nvPicPr>
            <p:blipFill>
              <a:blip r:embed="rId4">
                <a:duotone>
                  <a:prstClr val="black"/>
                  <a:srgbClr val="D9C3A5">
                    <a:tint val="50000"/>
                    <a:satMod val="180000"/>
                  </a:srgbClr>
                </a:duotone>
              </a:blip>
              <a:stretch>
                <a:fillRect/>
              </a:stretch>
            </p:blipFill>
            <p:spPr>
              <a:xfrm>
                <a:off x="7939512" y="4073326"/>
                <a:ext cx="780290" cy="780290"/>
              </a:xfrm>
              <a:prstGeom prst="rect">
                <a:avLst/>
              </a:prstGeom>
            </p:spPr>
          </p:pic>
          <p:pic>
            <p:nvPicPr>
              <p:cNvPr id="88" name="Picture 87">
                <a:extLst>
                  <a:ext uri="{FF2B5EF4-FFF2-40B4-BE49-F238E27FC236}">
                    <a16:creationId xmlns:a16="http://schemas.microsoft.com/office/drawing/2014/main" id="{C99E76A0-ACBB-4B1B-928F-85D6AD189659}"/>
                  </a:ext>
                </a:extLst>
              </p:cNvPr>
              <p:cNvPicPr>
                <a:picLocks noChangeAspect="1"/>
              </p:cNvPicPr>
              <p:nvPr/>
            </p:nvPicPr>
            <p:blipFill>
              <a:blip r:embed="rId4">
                <a:duotone>
                  <a:prstClr val="black"/>
                  <a:srgbClr val="D9C3A5">
                    <a:tint val="50000"/>
                    <a:satMod val="180000"/>
                  </a:srgbClr>
                </a:duotone>
              </a:blip>
              <a:stretch>
                <a:fillRect/>
              </a:stretch>
            </p:blipFill>
            <p:spPr>
              <a:xfrm>
                <a:off x="8774242" y="4073326"/>
                <a:ext cx="780290" cy="780290"/>
              </a:xfrm>
              <a:prstGeom prst="rect">
                <a:avLst/>
              </a:prstGeom>
            </p:spPr>
          </p:pic>
          <p:pic>
            <p:nvPicPr>
              <p:cNvPr id="89" name="Picture 88">
                <a:extLst>
                  <a:ext uri="{FF2B5EF4-FFF2-40B4-BE49-F238E27FC236}">
                    <a16:creationId xmlns:a16="http://schemas.microsoft.com/office/drawing/2014/main" id="{5DC83164-AC65-4008-A966-BF8AA00F7701}"/>
                  </a:ext>
                </a:extLst>
              </p:cNvPr>
              <p:cNvPicPr>
                <a:picLocks noChangeAspect="1"/>
              </p:cNvPicPr>
              <p:nvPr/>
            </p:nvPicPr>
            <p:blipFill>
              <a:blip r:embed="rId4">
                <a:duotone>
                  <a:prstClr val="black"/>
                  <a:srgbClr val="D9C3A5">
                    <a:tint val="50000"/>
                    <a:satMod val="180000"/>
                  </a:srgbClr>
                </a:duotone>
              </a:blip>
              <a:stretch>
                <a:fillRect/>
              </a:stretch>
            </p:blipFill>
            <p:spPr>
              <a:xfrm>
                <a:off x="9608973" y="4073326"/>
                <a:ext cx="780290" cy="780290"/>
              </a:xfrm>
              <a:prstGeom prst="rect">
                <a:avLst/>
              </a:prstGeom>
            </p:spPr>
          </p:pic>
          <p:pic>
            <p:nvPicPr>
              <p:cNvPr id="90" name="Picture 89">
                <a:extLst>
                  <a:ext uri="{FF2B5EF4-FFF2-40B4-BE49-F238E27FC236}">
                    <a16:creationId xmlns:a16="http://schemas.microsoft.com/office/drawing/2014/main" id="{B0ACD513-39C7-4F43-952C-A0450D1DC583}"/>
                  </a:ext>
                </a:extLst>
              </p:cNvPr>
              <p:cNvPicPr>
                <a:picLocks noChangeAspect="1"/>
              </p:cNvPicPr>
              <p:nvPr/>
            </p:nvPicPr>
            <p:blipFill>
              <a:blip r:embed="rId4">
                <a:duotone>
                  <a:prstClr val="black"/>
                  <a:srgbClr val="D9C3A5">
                    <a:tint val="50000"/>
                    <a:satMod val="180000"/>
                  </a:srgbClr>
                </a:duotone>
              </a:blip>
              <a:stretch>
                <a:fillRect/>
              </a:stretch>
            </p:blipFill>
            <p:spPr>
              <a:xfrm>
                <a:off x="6265862" y="4934472"/>
                <a:ext cx="780290" cy="780290"/>
              </a:xfrm>
              <a:prstGeom prst="rect">
                <a:avLst/>
              </a:prstGeom>
            </p:spPr>
          </p:pic>
          <p:pic>
            <p:nvPicPr>
              <p:cNvPr id="91" name="Picture 90">
                <a:extLst>
                  <a:ext uri="{FF2B5EF4-FFF2-40B4-BE49-F238E27FC236}">
                    <a16:creationId xmlns:a16="http://schemas.microsoft.com/office/drawing/2014/main" id="{0A591BF0-C310-4948-9C4F-46D26039BC95}"/>
                  </a:ext>
                </a:extLst>
              </p:cNvPr>
              <p:cNvPicPr>
                <a:picLocks noChangeAspect="1"/>
              </p:cNvPicPr>
              <p:nvPr/>
            </p:nvPicPr>
            <p:blipFill>
              <a:blip r:embed="rId4">
                <a:duotone>
                  <a:prstClr val="black"/>
                  <a:srgbClr val="D9C3A5">
                    <a:tint val="50000"/>
                    <a:satMod val="180000"/>
                  </a:srgbClr>
                </a:duotone>
              </a:blip>
              <a:stretch>
                <a:fillRect/>
              </a:stretch>
            </p:blipFill>
            <p:spPr>
              <a:xfrm>
                <a:off x="7100592" y="4934472"/>
                <a:ext cx="780290" cy="780290"/>
              </a:xfrm>
              <a:prstGeom prst="rect">
                <a:avLst/>
              </a:prstGeom>
            </p:spPr>
          </p:pic>
          <p:pic>
            <p:nvPicPr>
              <p:cNvPr id="92" name="Picture 91">
                <a:extLst>
                  <a:ext uri="{FF2B5EF4-FFF2-40B4-BE49-F238E27FC236}">
                    <a16:creationId xmlns:a16="http://schemas.microsoft.com/office/drawing/2014/main" id="{3653B280-6E47-4416-B591-26CF704E5D9E}"/>
                  </a:ext>
                </a:extLst>
              </p:cNvPr>
              <p:cNvPicPr>
                <a:picLocks noChangeAspect="1"/>
              </p:cNvPicPr>
              <p:nvPr/>
            </p:nvPicPr>
            <p:blipFill>
              <a:blip r:embed="rId4">
                <a:duotone>
                  <a:prstClr val="black"/>
                  <a:srgbClr val="D9C3A5">
                    <a:tint val="50000"/>
                    <a:satMod val="180000"/>
                  </a:srgbClr>
                </a:duotone>
              </a:blip>
              <a:stretch>
                <a:fillRect/>
              </a:stretch>
            </p:blipFill>
            <p:spPr>
              <a:xfrm>
                <a:off x="7935322" y="4934472"/>
                <a:ext cx="780290" cy="780290"/>
              </a:xfrm>
              <a:prstGeom prst="rect">
                <a:avLst/>
              </a:prstGeom>
            </p:spPr>
          </p:pic>
          <p:pic>
            <p:nvPicPr>
              <p:cNvPr id="93" name="Picture 92">
                <a:extLst>
                  <a:ext uri="{FF2B5EF4-FFF2-40B4-BE49-F238E27FC236}">
                    <a16:creationId xmlns:a16="http://schemas.microsoft.com/office/drawing/2014/main" id="{E07DEFA9-9337-4D57-B22E-6359B84F4E50}"/>
                  </a:ext>
                </a:extLst>
              </p:cNvPr>
              <p:cNvPicPr>
                <a:picLocks noChangeAspect="1"/>
              </p:cNvPicPr>
              <p:nvPr/>
            </p:nvPicPr>
            <p:blipFill>
              <a:blip r:embed="rId4">
                <a:duotone>
                  <a:prstClr val="black"/>
                  <a:srgbClr val="D9C3A5">
                    <a:tint val="50000"/>
                    <a:satMod val="180000"/>
                  </a:srgbClr>
                </a:duotone>
              </a:blip>
              <a:stretch>
                <a:fillRect/>
              </a:stretch>
            </p:blipFill>
            <p:spPr>
              <a:xfrm>
                <a:off x="8770052" y="4934472"/>
                <a:ext cx="780290" cy="780290"/>
              </a:xfrm>
              <a:prstGeom prst="rect">
                <a:avLst/>
              </a:prstGeom>
            </p:spPr>
          </p:pic>
          <p:pic>
            <p:nvPicPr>
              <p:cNvPr id="94" name="Picture 93">
                <a:extLst>
                  <a:ext uri="{FF2B5EF4-FFF2-40B4-BE49-F238E27FC236}">
                    <a16:creationId xmlns:a16="http://schemas.microsoft.com/office/drawing/2014/main" id="{D0786592-7519-41AA-BB68-9A2FEBC76599}"/>
                  </a:ext>
                </a:extLst>
              </p:cNvPr>
              <p:cNvPicPr>
                <a:picLocks noChangeAspect="1"/>
              </p:cNvPicPr>
              <p:nvPr/>
            </p:nvPicPr>
            <p:blipFill>
              <a:blip r:embed="rId4">
                <a:duotone>
                  <a:prstClr val="black"/>
                  <a:srgbClr val="D9C3A5">
                    <a:tint val="50000"/>
                    <a:satMod val="180000"/>
                  </a:srgbClr>
                </a:duotone>
              </a:blip>
              <a:stretch>
                <a:fillRect/>
              </a:stretch>
            </p:blipFill>
            <p:spPr>
              <a:xfrm>
                <a:off x="9604783" y="4934472"/>
                <a:ext cx="780290" cy="780290"/>
              </a:xfrm>
              <a:prstGeom prst="rect">
                <a:avLst/>
              </a:prstGeom>
            </p:spPr>
          </p:pic>
          <p:pic>
            <p:nvPicPr>
              <p:cNvPr id="95" name="Picture 94">
                <a:extLst>
                  <a:ext uri="{FF2B5EF4-FFF2-40B4-BE49-F238E27FC236}">
                    <a16:creationId xmlns:a16="http://schemas.microsoft.com/office/drawing/2014/main" id="{B9B53854-BDC6-4CB1-AF90-A38187FABF14}"/>
                  </a:ext>
                </a:extLst>
              </p:cNvPr>
              <p:cNvPicPr>
                <a:picLocks noChangeAspect="1"/>
              </p:cNvPicPr>
              <p:nvPr/>
            </p:nvPicPr>
            <p:blipFill>
              <a:blip r:embed="rId4">
                <a:duotone>
                  <a:prstClr val="black"/>
                  <a:srgbClr val="D9C3A5">
                    <a:tint val="50000"/>
                    <a:satMod val="180000"/>
                  </a:srgbClr>
                </a:duotone>
              </a:blip>
              <a:stretch>
                <a:fillRect/>
              </a:stretch>
            </p:blipFill>
            <p:spPr>
              <a:xfrm>
                <a:off x="6270052" y="5795619"/>
                <a:ext cx="780290" cy="780290"/>
              </a:xfrm>
              <a:prstGeom prst="rect">
                <a:avLst/>
              </a:prstGeom>
            </p:spPr>
          </p:pic>
          <p:pic>
            <p:nvPicPr>
              <p:cNvPr id="96" name="Picture 95">
                <a:extLst>
                  <a:ext uri="{FF2B5EF4-FFF2-40B4-BE49-F238E27FC236}">
                    <a16:creationId xmlns:a16="http://schemas.microsoft.com/office/drawing/2014/main" id="{EBB69A41-F6A0-4C77-B1E4-11535F3525D9}"/>
                  </a:ext>
                </a:extLst>
              </p:cNvPr>
              <p:cNvPicPr>
                <a:picLocks noChangeAspect="1"/>
              </p:cNvPicPr>
              <p:nvPr/>
            </p:nvPicPr>
            <p:blipFill>
              <a:blip r:embed="rId4">
                <a:duotone>
                  <a:prstClr val="black"/>
                  <a:srgbClr val="D9C3A5">
                    <a:tint val="50000"/>
                    <a:satMod val="180000"/>
                  </a:srgbClr>
                </a:duotone>
              </a:blip>
              <a:stretch>
                <a:fillRect/>
              </a:stretch>
            </p:blipFill>
            <p:spPr>
              <a:xfrm>
                <a:off x="7104782" y="5795619"/>
                <a:ext cx="780290" cy="780290"/>
              </a:xfrm>
              <a:prstGeom prst="rect">
                <a:avLst/>
              </a:prstGeom>
            </p:spPr>
          </p:pic>
          <p:pic>
            <p:nvPicPr>
              <p:cNvPr id="97" name="Picture 96">
                <a:extLst>
                  <a:ext uri="{FF2B5EF4-FFF2-40B4-BE49-F238E27FC236}">
                    <a16:creationId xmlns:a16="http://schemas.microsoft.com/office/drawing/2014/main" id="{5579FB9C-C0A6-471B-B938-FA6E0CA860DA}"/>
                  </a:ext>
                </a:extLst>
              </p:cNvPr>
              <p:cNvPicPr>
                <a:picLocks noChangeAspect="1"/>
              </p:cNvPicPr>
              <p:nvPr/>
            </p:nvPicPr>
            <p:blipFill>
              <a:blip r:embed="rId4">
                <a:duotone>
                  <a:prstClr val="black"/>
                  <a:srgbClr val="D9C3A5">
                    <a:tint val="50000"/>
                    <a:satMod val="180000"/>
                  </a:srgbClr>
                </a:duotone>
              </a:blip>
              <a:stretch>
                <a:fillRect/>
              </a:stretch>
            </p:blipFill>
            <p:spPr>
              <a:xfrm>
                <a:off x="7939512" y="5795619"/>
                <a:ext cx="780290" cy="780290"/>
              </a:xfrm>
              <a:prstGeom prst="rect">
                <a:avLst/>
              </a:prstGeom>
            </p:spPr>
          </p:pic>
          <p:pic>
            <p:nvPicPr>
              <p:cNvPr id="98" name="Picture 97">
                <a:extLst>
                  <a:ext uri="{FF2B5EF4-FFF2-40B4-BE49-F238E27FC236}">
                    <a16:creationId xmlns:a16="http://schemas.microsoft.com/office/drawing/2014/main" id="{A5946B60-6B27-4BFD-B88B-3E48DE336DA8}"/>
                  </a:ext>
                </a:extLst>
              </p:cNvPr>
              <p:cNvPicPr>
                <a:picLocks noChangeAspect="1"/>
              </p:cNvPicPr>
              <p:nvPr/>
            </p:nvPicPr>
            <p:blipFill>
              <a:blip r:embed="rId4">
                <a:duotone>
                  <a:prstClr val="black"/>
                  <a:srgbClr val="D9C3A5">
                    <a:tint val="50000"/>
                    <a:satMod val="180000"/>
                  </a:srgbClr>
                </a:duotone>
              </a:blip>
              <a:stretch>
                <a:fillRect/>
              </a:stretch>
            </p:blipFill>
            <p:spPr>
              <a:xfrm>
                <a:off x="8774242" y="5795619"/>
                <a:ext cx="780290" cy="780290"/>
              </a:xfrm>
              <a:prstGeom prst="rect">
                <a:avLst/>
              </a:prstGeom>
            </p:spPr>
          </p:pic>
          <p:pic>
            <p:nvPicPr>
              <p:cNvPr id="99" name="Picture 98">
                <a:extLst>
                  <a:ext uri="{FF2B5EF4-FFF2-40B4-BE49-F238E27FC236}">
                    <a16:creationId xmlns:a16="http://schemas.microsoft.com/office/drawing/2014/main" id="{B5CB9487-66BC-40EA-A0CA-BC534A9A824C}"/>
                  </a:ext>
                </a:extLst>
              </p:cNvPr>
              <p:cNvPicPr>
                <a:picLocks noChangeAspect="1"/>
              </p:cNvPicPr>
              <p:nvPr/>
            </p:nvPicPr>
            <p:blipFill>
              <a:blip r:embed="rId4">
                <a:duotone>
                  <a:prstClr val="black"/>
                  <a:srgbClr val="D9C3A5">
                    <a:tint val="50000"/>
                    <a:satMod val="180000"/>
                  </a:srgbClr>
                </a:duotone>
              </a:blip>
              <a:stretch>
                <a:fillRect/>
              </a:stretch>
            </p:blipFill>
            <p:spPr>
              <a:xfrm>
                <a:off x="9608973" y="5795619"/>
                <a:ext cx="780290" cy="780290"/>
              </a:xfrm>
              <a:prstGeom prst="rect">
                <a:avLst/>
              </a:prstGeom>
            </p:spPr>
          </p:pic>
        </p:grpSp>
        <p:sp>
          <p:nvSpPr>
            <p:cNvPr id="69" name="Storage Text">
              <a:extLst>
                <a:ext uri="{FF2B5EF4-FFF2-40B4-BE49-F238E27FC236}">
                  <a16:creationId xmlns:a16="http://schemas.microsoft.com/office/drawing/2014/main" id="{97A13448-A4E7-4C48-AEA1-EB56B6FD829C}"/>
                </a:ext>
              </a:extLst>
            </p:cNvPr>
            <p:cNvSpPr txBox="1"/>
            <p:nvPr/>
          </p:nvSpPr>
          <p:spPr>
            <a:xfrm rot="16200000">
              <a:off x="99893" y="4980198"/>
              <a:ext cx="2776268" cy="634530"/>
            </a:xfrm>
            <a:prstGeom prst="rect">
              <a:avLst/>
            </a:prstGeom>
            <a:noFill/>
          </p:spPr>
          <p:txBody>
            <a:bodyPr wrap="none" lIns="179259" tIns="143407" rIns="179259" bIns="143407" rtlCol="0">
              <a:spAutoFit/>
            </a:bodyPr>
            <a:lstStyle/>
            <a:p>
              <a:pPr defTabSz="896214">
                <a:lnSpc>
                  <a:spcPct val="90000"/>
                </a:lnSpc>
                <a:spcAft>
                  <a:spcPts val="588"/>
                </a:spcAft>
                <a:defRPr/>
              </a:pPr>
              <a:r>
                <a:rPr lang="en-GB" sz="2353" kern="0">
                  <a:gradFill>
                    <a:gsLst>
                      <a:gs pos="2917">
                        <a:schemeClr val="tx1"/>
                      </a:gs>
                      <a:gs pos="30000">
                        <a:schemeClr val="tx1"/>
                      </a:gs>
                    </a:gsLst>
                    <a:lin ang="5400000" scaled="0"/>
                  </a:gradFill>
                </a:rPr>
                <a:t>Premium Storage</a:t>
              </a:r>
            </a:p>
          </p:txBody>
        </p:sp>
      </p:grpSp>
    </p:spTree>
    <p:extLst>
      <p:ext uri="{BB962C8B-B14F-4D97-AF65-F5344CB8AC3E}">
        <p14:creationId xmlns:p14="http://schemas.microsoft.com/office/powerpoint/2010/main" val="2925819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par>
                                <p:cTn id="8" presetID="10" presetClass="entr" presetSubtype="0" fill="hold" nodeType="withEffect">
                                  <p:stCondLst>
                                    <p:cond delay="0"/>
                                  </p:stCondLst>
                                  <p:childTnLst>
                                    <p:set>
                                      <p:cBhvr>
                                        <p:cTn id="9" dur="1" fill="hold">
                                          <p:stCondLst>
                                            <p:cond delay="0"/>
                                          </p:stCondLst>
                                        </p:cTn>
                                        <p:tgtEl>
                                          <p:spTgt spid="50"/>
                                        </p:tgtEl>
                                        <p:attrNameLst>
                                          <p:attrName>style.visibility</p:attrName>
                                        </p:attrNameLst>
                                      </p:cBhvr>
                                      <p:to>
                                        <p:strVal val="visible"/>
                                      </p:to>
                                    </p:set>
                                    <p:animEffect transition="in" filter="fade">
                                      <p:cBhvr>
                                        <p:cTn id="10" dur="500"/>
                                        <p:tgtEl>
                                          <p:spTgt spid="50"/>
                                        </p:tgtEl>
                                      </p:cBhvr>
                                    </p:animEffect>
                                  </p:childTnLst>
                                </p:cTn>
                              </p:par>
                              <p:par>
                                <p:cTn id="11" presetID="10" presetClass="entr" presetSubtype="0" fill="hold" nodeType="withEffect">
                                  <p:stCondLst>
                                    <p:cond delay="0"/>
                                  </p:stCondLst>
                                  <p:childTnLst>
                                    <p:set>
                                      <p:cBhvr>
                                        <p:cTn id="12" dur="1" fill="hold">
                                          <p:stCondLst>
                                            <p:cond delay="0"/>
                                          </p:stCondLst>
                                        </p:cTn>
                                        <p:tgtEl>
                                          <p:spTgt spid="51"/>
                                        </p:tgtEl>
                                        <p:attrNameLst>
                                          <p:attrName>style.visibility</p:attrName>
                                        </p:attrNameLst>
                                      </p:cBhvr>
                                      <p:to>
                                        <p:strVal val="visible"/>
                                      </p:to>
                                    </p:set>
                                    <p:animEffect transition="in" filter="fade">
                                      <p:cBhvr>
                                        <p:cTn id="13" dur="500"/>
                                        <p:tgtEl>
                                          <p:spTgt spid="51"/>
                                        </p:tgtEl>
                                      </p:cBhvr>
                                    </p:animEffect>
                                  </p:childTnLst>
                                </p:cTn>
                              </p:par>
                              <p:par>
                                <p:cTn id="14" presetID="10" presetClass="entr" presetSubtype="0" fill="hold" nodeType="withEffect">
                                  <p:stCondLst>
                                    <p:cond delay="0"/>
                                  </p:stCondLst>
                                  <p:childTnLst>
                                    <p:set>
                                      <p:cBhvr>
                                        <p:cTn id="15" dur="1" fill="hold">
                                          <p:stCondLst>
                                            <p:cond delay="0"/>
                                          </p:stCondLst>
                                        </p:cTn>
                                        <p:tgtEl>
                                          <p:spTgt spid="52"/>
                                        </p:tgtEl>
                                        <p:attrNameLst>
                                          <p:attrName>style.visibility</p:attrName>
                                        </p:attrNameLst>
                                      </p:cBhvr>
                                      <p:to>
                                        <p:strVal val="visible"/>
                                      </p:to>
                                    </p:set>
                                    <p:animEffect transition="in" filter="fade">
                                      <p:cBhvr>
                                        <p:cTn id="16" dur="500"/>
                                        <p:tgtEl>
                                          <p:spTgt spid="52"/>
                                        </p:tgtEl>
                                      </p:cBhvr>
                                    </p:animEffect>
                                  </p:childTnLst>
                                </p:cTn>
                              </p:par>
                              <p:par>
                                <p:cTn id="17" presetID="10" presetClass="entr" presetSubtype="0" fill="hold" nodeType="withEffect">
                                  <p:stCondLst>
                                    <p:cond delay="0"/>
                                  </p:stCondLst>
                                  <p:childTnLst>
                                    <p:set>
                                      <p:cBhvr>
                                        <p:cTn id="18" dur="1" fill="hold">
                                          <p:stCondLst>
                                            <p:cond delay="0"/>
                                          </p:stCondLst>
                                        </p:cTn>
                                        <p:tgtEl>
                                          <p:spTgt spid="53"/>
                                        </p:tgtEl>
                                        <p:attrNameLst>
                                          <p:attrName>style.visibility</p:attrName>
                                        </p:attrNameLst>
                                      </p:cBhvr>
                                      <p:to>
                                        <p:strVal val="visible"/>
                                      </p:to>
                                    </p:set>
                                    <p:animEffect transition="in" filter="fade">
                                      <p:cBhvr>
                                        <p:cTn id="19" dur="500"/>
                                        <p:tgtEl>
                                          <p:spTgt spid="5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nodeType="clickEffect">
                                  <p:stCondLst>
                                    <p:cond delay="0"/>
                                  </p:stCondLst>
                                  <p:childTnLst>
                                    <p:animEffect transition="out" filter="fade">
                                      <p:cBhvr>
                                        <p:cTn id="23" dur="500"/>
                                        <p:tgtEl>
                                          <p:spTgt spid="54"/>
                                        </p:tgtEl>
                                      </p:cBhvr>
                                    </p:animEffect>
                                    <p:set>
                                      <p:cBhvr>
                                        <p:cTn id="24" dur="1" fill="hold">
                                          <p:stCondLst>
                                            <p:cond delay="499"/>
                                          </p:stCondLst>
                                        </p:cTn>
                                        <p:tgtEl>
                                          <p:spTgt spid="54"/>
                                        </p:tgtEl>
                                        <p:attrNameLst>
                                          <p:attrName>style.visibility</p:attrName>
                                        </p:attrNameLst>
                                      </p:cBhvr>
                                      <p:to>
                                        <p:strVal val="hidden"/>
                                      </p:to>
                                    </p:set>
                                  </p:childTnLst>
                                </p:cTn>
                              </p:par>
                              <p:par>
                                <p:cTn id="25" presetID="10" presetClass="exit" presetSubtype="0" fill="hold" nodeType="withEffect">
                                  <p:stCondLst>
                                    <p:cond delay="0"/>
                                  </p:stCondLst>
                                  <p:childTnLst>
                                    <p:animEffect transition="out" filter="fade">
                                      <p:cBhvr>
                                        <p:cTn id="26" dur="500"/>
                                        <p:tgtEl>
                                          <p:spTgt spid="50"/>
                                        </p:tgtEl>
                                      </p:cBhvr>
                                    </p:animEffect>
                                    <p:set>
                                      <p:cBhvr>
                                        <p:cTn id="27" dur="1" fill="hold">
                                          <p:stCondLst>
                                            <p:cond delay="499"/>
                                          </p:stCondLst>
                                        </p:cTn>
                                        <p:tgtEl>
                                          <p:spTgt spid="50"/>
                                        </p:tgtEl>
                                        <p:attrNameLst>
                                          <p:attrName>style.visibility</p:attrName>
                                        </p:attrNameLst>
                                      </p:cBhvr>
                                      <p:to>
                                        <p:strVal val="hidden"/>
                                      </p:to>
                                    </p:set>
                                  </p:childTnLst>
                                </p:cTn>
                              </p:par>
                              <p:par>
                                <p:cTn id="28" presetID="10" presetClass="exit" presetSubtype="0" fill="hold" nodeType="withEffect">
                                  <p:stCondLst>
                                    <p:cond delay="0"/>
                                  </p:stCondLst>
                                  <p:childTnLst>
                                    <p:animEffect transition="out" filter="fade">
                                      <p:cBhvr>
                                        <p:cTn id="29" dur="500"/>
                                        <p:tgtEl>
                                          <p:spTgt spid="51"/>
                                        </p:tgtEl>
                                      </p:cBhvr>
                                    </p:animEffect>
                                    <p:set>
                                      <p:cBhvr>
                                        <p:cTn id="30" dur="1" fill="hold">
                                          <p:stCondLst>
                                            <p:cond delay="499"/>
                                          </p:stCondLst>
                                        </p:cTn>
                                        <p:tgtEl>
                                          <p:spTgt spid="51"/>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52"/>
                                        </p:tgtEl>
                                      </p:cBhvr>
                                    </p:animEffect>
                                    <p:set>
                                      <p:cBhvr>
                                        <p:cTn id="33" dur="1" fill="hold">
                                          <p:stCondLst>
                                            <p:cond delay="499"/>
                                          </p:stCondLst>
                                        </p:cTn>
                                        <p:tgtEl>
                                          <p:spTgt spid="52"/>
                                        </p:tgtEl>
                                        <p:attrNameLst>
                                          <p:attrName>style.visibility</p:attrName>
                                        </p:attrNameLst>
                                      </p:cBhvr>
                                      <p:to>
                                        <p:strVal val="hidden"/>
                                      </p:to>
                                    </p:set>
                                  </p:childTnLst>
                                </p:cTn>
                              </p:par>
                              <p:par>
                                <p:cTn id="34" presetID="10" presetClass="exit" presetSubtype="0" fill="hold" nodeType="withEffect">
                                  <p:stCondLst>
                                    <p:cond delay="0"/>
                                  </p:stCondLst>
                                  <p:childTnLst>
                                    <p:animEffect transition="out" filter="fade">
                                      <p:cBhvr>
                                        <p:cTn id="35" dur="500"/>
                                        <p:tgtEl>
                                          <p:spTgt spid="53"/>
                                        </p:tgtEl>
                                      </p:cBhvr>
                                    </p:animEffect>
                                    <p:set>
                                      <p:cBhvr>
                                        <p:cTn id="36" dur="1" fill="hold">
                                          <p:stCondLst>
                                            <p:cond delay="499"/>
                                          </p:stCondLst>
                                        </p:cTn>
                                        <p:tgtEl>
                                          <p:spTgt spid="53"/>
                                        </p:tgtEl>
                                        <p:attrNameLst>
                                          <p:attrName>style.visibility</p:attrName>
                                        </p:attrNameLst>
                                      </p:cBhvr>
                                      <p:to>
                                        <p:strVal val="hidden"/>
                                      </p:to>
                                    </p:set>
                                  </p:childTnLst>
                                </p:cTn>
                              </p:par>
                              <p:par>
                                <p:cTn id="37" presetID="10" presetClass="exit" presetSubtype="0" fill="hold" nodeType="withEffect">
                                  <p:stCondLst>
                                    <p:cond delay="0"/>
                                  </p:stCondLst>
                                  <p:childTnLst>
                                    <p:animEffect transition="out" filter="fade">
                                      <p:cBhvr>
                                        <p:cTn id="38" dur="500"/>
                                        <p:tgtEl>
                                          <p:spTgt spid="56"/>
                                        </p:tgtEl>
                                      </p:cBhvr>
                                    </p:animEffect>
                                    <p:set>
                                      <p:cBhvr>
                                        <p:cTn id="39" dur="1" fill="hold">
                                          <p:stCondLst>
                                            <p:cond delay="499"/>
                                          </p:stCondLst>
                                        </p:cTn>
                                        <p:tgtEl>
                                          <p:spTgt spid="56"/>
                                        </p:tgtEl>
                                        <p:attrNameLst>
                                          <p:attrName>style.visibility</p:attrName>
                                        </p:attrNameLst>
                                      </p:cBhvr>
                                      <p:to>
                                        <p:strVal val="hidden"/>
                                      </p:to>
                                    </p:set>
                                  </p:childTnLst>
                                </p:cTn>
                              </p:par>
                              <p:par>
                                <p:cTn id="40" presetID="10" presetClass="exit" presetSubtype="0" fill="hold" nodeType="withEffect">
                                  <p:stCondLst>
                                    <p:cond delay="0"/>
                                  </p:stCondLst>
                                  <p:childTnLst>
                                    <p:animEffect transition="out" filter="fade">
                                      <p:cBhvr>
                                        <p:cTn id="41" dur="500"/>
                                        <p:tgtEl>
                                          <p:spTgt spid="55"/>
                                        </p:tgtEl>
                                      </p:cBhvr>
                                    </p:animEffect>
                                    <p:set>
                                      <p:cBhvr>
                                        <p:cTn id="42" dur="1" fill="hold">
                                          <p:stCondLst>
                                            <p:cond delay="499"/>
                                          </p:stCondLst>
                                        </p:cTn>
                                        <p:tgtEl>
                                          <p:spTgt spid="5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CADE1-709D-4D38-B42A-B8361B4F37FA}"/>
              </a:ext>
            </a:extLst>
          </p:cNvPr>
          <p:cNvSpPr>
            <a:spLocks noGrp="1"/>
          </p:cNvSpPr>
          <p:nvPr>
            <p:ph type="title"/>
          </p:nvPr>
        </p:nvSpPr>
        <p:spPr>
          <a:xfrm>
            <a:off x="655638" y="320040"/>
            <a:ext cx="10880725" cy="461665"/>
          </a:xfrm>
        </p:spPr>
        <p:txBody>
          <a:bodyPr wrap="square" anchor="t">
            <a:normAutofit/>
          </a:bodyPr>
          <a:lstStyle/>
          <a:p>
            <a:r>
              <a:rPr lang="en-US" dirty="0"/>
              <a:t>Geo Replication</a:t>
            </a:r>
          </a:p>
        </p:txBody>
      </p:sp>
      <p:grpSp>
        <p:nvGrpSpPr>
          <p:cNvPr id="3" name="Group 2">
            <a:extLst>
              <a:ext uri="{FF2B5EF4-FFF2-40B4-BE49-F238E27FC236}">
                <a16:creationId xmlns:a16="http://schemas.microsoft.com/office/drawing/2014/main" id="{9C68B671-AD8B-4C0F-917B-2B816FEA7E9D}"/>
              </a:ext>
            </a:extLst>
          </p:cNvPr>
          <p:cNvGrpSpPr/>
          <p:nvPr/>
        </p:nvGrpSpPr>
        <p:grpSpPr>
          <a:xfrm>
            <a:off x="475032" y="1157727"/>
            <a:ext cx="5440362" cy="3247072"/>
            <a:chOff x="655638" y="2752003"/>
            <a:chExt cx="6094908" cy="3785957"/>
          </a:xfrm>
        </p:grpSpPr>
        <p:sp>
          <p:nvSpPr>
            <p:cNvPr id="100" name="Cloud Primary">
              <a:extLst>
                <a:ext uri="{FF2B5EF4-FFF2-40B4-BE49-F238E27FC236}">
                  <a16:creationId xmlns:a16="http://schemas.microsoft.com/office/drawing/2014/main" id="{F47DA357-BA4F-4B77-BB1A-C52BE23DD284}"/>
                </a:ext>
              </a:extLst>
            </p:cNvPr>
            <p:cNvSpPr>
              <a:spLocks/>
            </p:cNvSpPr>
            <p:nvPr/>
          </p:nvSpPr>
          <p:spPr bwMode="auto">
            <a:xfrm>
              <a:off x="655638" y="2752003"/>
              <a:ext cx="6094908" cy="3785957"/>
            </a:xfrm>
            <a:custGeom>
              <a:avLst/>
              <a:gdLst>
                <a:gd name="T0" fmla="*/ 860 w 994"/>
                <a:gd name="T1" fmla="*/ 342 h 610"/>
                <a:gd name="T2" fmla="*/ 858 w 994"/>
                <a:gd name="T3" fmla="*/ 342 h 610"/>
                <a:gd name="T4" fmla="*/ 860 w 994"/>
                <a:gd name="T5" fmla="*/ 305 h 610"/>
                <a:gd name="T6" fmla="*/ 555 w 994"/>
                <a:gd name="T7" fmla="*/ 0 h 610"/>
                <a:gd name="T8" fmla="*/ 272 w 994"/>
                <a:gd name="T9" fmla="*/ 193 h 610"/>
                <a:gd name="T10" fmla="*/ 212 w 994"/>
                <a:gd name="T11" fmla="*/ 185 h 610"/>
                <a:gd name="T12" fmla="*/ 0 w 994"/>
                <a:gd name="T13" fmla="*/ 397 h 610"/>
                <a:gd name="T14" fmla="*/ 212 w 994"/>
                <a:gd name="T15" fmla="*/ 610 h 610"/>
                <a:gd name="T16" fmla="*/ 860 w 994"/>
                <a:gd name="T17" fmla="*/ 610 h 610"/>
                <a:gd name="T18" fmla="*/ 994 w 994"/>
                <a:gd name="T19" fmla="*/ 476 h 610"/>
                <a:gd name="T20" fmla="*/ 860 w 994"/>
                <a:gd name="T21" fmla="*/ 342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4" h="610">
                  <a:moveTo>
                    <a:pt x="860" y="342"/>
                  </a:moveTo>
                  <a:cubicBezTo>
                    <a:pt x="859" y="342"/>
                    <a:pt x="858" y="342"/>
                    <a:pt x="858" y="342"/>
                  </a:cubicBezTo>
                  <a:cubicBezTo>
                    <a:pt x="859" y="330"/>
                    <a:pt x="860" y="318"/>
                    <a:pt x="860" y="305"/>
                  </a:cubicBezTo>
                  <a:cubicBezTo>
                    <a:pt x="860" y="137"/>
                    <a:pt x="723" y="0"/>
                    <a:pt x="555" y="0"/>
                  </a:cubicBezTo>
                  <a:cubicBezTo>
                    <a:pt x="426" y="0"/>
                    <a:pt x="316" y="80"/>
                    <a:pt x="272" y="193"/>
                  </a:cubicBezTo>
                  <a:cubicBezTo>
                    <a:pt x="253" y="188"/>
                    <a:pt x="233" y="185"/>
                    <a:pt x="212" y="185"/>
                  </a:cubicBezTo>
                  <a:cubicBezTo>
                    <a:pt x="95" y="185"/>
                    <a:pt x="0" y="280"/>
                    <a:pt x="0" y="397"/>
                  </a:cubicBezTo>
                  <a:cubicBezTo>
                    <a:pt x="0" y="515"/>
                    <a:pt x="95" y="610"/>
                    <a:pt x="212" y="610"/>
                  </a:cubicBezTo>
                  <a:cubicBezTo>
                    <a:pt x="860" y="610"/>
                    <a:pt x="860" y="610"/>
                    <a:pt x="860" y="610"/>
                  </a:cubicBezTo>
                  <a:cubicBezTo>
                    <a:pt x="934" y="610"/>
                    <a:pt x="994" y="550"/>
                    <a:pt x="994" y="476"/>
                  </a:cubicBezTo>
                  <a:cubicBezTo>
                    <a:pt x="994" y="402"/>
                    <a:pt x="934" y="342"/>
                    <a:pt x="860" y="342"/>
                  </a:cubicBezTo>
                  <a:close/>
                </a:path>
              </a:pathLst>
            </a:custGeom>
            <a:noFill/>
            <a:ln w="76200">
              <a:solidFill>
                <a:schemeClr val="tx1"/>
              </a:solidFill>
            </a:ln>
          </p:spPr>
          <p:txBody>
            <a:bodyPr vert="horz" wrap="square" lIns="89604" tIns="44802" rIns="89604" bIns="44802" numCol="1" anchor="t" anchorCtr="0" compatLnSpc="1">
              <a:prstTxWarp prst="textNoShape">
                <a:avLst/>
              </a:prstTxWarp>
            </a:bodyPr>
            <a:lstStyle>
              <a:defPPr>
                <a:defRPr lang="en-US"/>
              </a:defPPr>
              <a:lvl1pPr algn="l" defTabSz="931863" rtl="0" fontAlgn="base">
                <a:spcBef>
                  <a:spcPct val="0"/>
                </a:spcBef>
                <a:spcAft>
                  <a:spcPct val="0"/>
                </a:spcAft>
                <a:defRPr sz="2400" kern="1200">
                  <a:solidFill>
                    <a:schemeClr val="tx1"/>
                  </a:solidFill>
                  <a:latin typeface="Segoe UI" charset="0"/>
                  <a:ea typeface="MS PGothic" charset="0"/>
                  <a:cs typeface="MS PGothic" charset="0"/>
                </a:defRPr>
              </a:lvl1pPr>
              <a:lvl2pPr marL="465138" indent="-7938" algn="l" defTabSz="931863" rtl="0" fontAlgn="base">
                <a:spcBef>
                  <a:spcPct val="0"/>
                </a:spcBef>
                <a:spcAft>
                  <a:spcPct val="0"/>
                </a:spcAft>
                <a:defRPr sz="2400" kern="1200">
                  <a:solidFill>
                    <a:schemeClr val="tx1"/>
                  </a:solidFill>
                  <a:latin typeface="Segoe UI" charset="0"/>
                  <a:ea typeface="MS PGothic" charset="0"/>
                  <a:cs typeface="MS PGothic" charset="0"/>
                </a:defRPr>
              </a:lvl2pPr>
              <a:lvl3pPr marL="931863" indent="-17463" algn="l" defTabSz="931863" rtl="0" fontAlgn="base">
                <a:spcBef>
                  <a:spcPct val="0"/>
                </a:spcBef>
                <a:spcAft>
                  <a:spcPct val="0"/>
                </a:spcAft>
                <a:defRPr sz="2400" kern="1200">
                  <a:solidFill>
                    <a:schemeClr val="tx1"/>
                  </a:solidFill>
                  <a:latin typeface="Segoe UI" charset="0"/>
                  <a:ea typeface="MS PGothic" charset="0"/>
                  <a:cs typeface="MS PGothic" charset="0"/>
                </a:defRPr>
              </a:lvl3pPr>
              <a:lvl4pPr marL="1398588" indent="-26988" algn="l" defTabSz="931863" rtl="0" fontAlgn="base">
                <a:spcBef>
                  <a:spcPct val="0"/>
                </a:spcBef>
                <a:spcAft>
                  <a:spcPct val="0"/>
                </a:spcAft>
                <a:defRPr sz="2400" kern="1200">
                  <a:solidFill>
                    <a:schemeClr val="tx1"/>
                  </a:solidFill>
                  <a:latin typeface="Segoe UI" charset="0"/>
                  <a:ea typeface="MS PGothic" charset="0"/>
                  <a:cs typeface="MS PGothic" charset="0"/>
                </a:defRPr>
              </a:lvl4pPr>
              <a:lvl5pPr marL="1865313" indent="-36513" algn="l" defTabSz="931863" rtl="0" fontAlgn="base">
                <a:spcBef>
                  <a:spcPct val="0"/>
                </a:spcBef>
                <a:spcAft>
                  <a:spcPct val="0"/>
                </a:spcAft>
                <a:defRPr sz="2400" kern="1200">
                  <a:solidFill>
                    <a:schemeClr val="tx1"/>
                  </a:solidFill>
                  <a:latin typeface="Segoe UI" charset="0"/>
                  <a:ea typeface="MS PGothic" charset="0"/>
                  <a:cs typeface="MS PGothic" charset="0"/>
                </a:defRPr>
              </a:lvl5pPr>
              <a:lvl6pPr marL="2286000" algn="l" defTabSz="457200" rtl="0" eaLnBrk="1" latinLnBrk="0" hangingPunct="1">
                <a:defRPr sz="2400" kern="1200">
                  <a:solidFill>
                    <a:schemeClr val="tx1"/>
                  </a:solidFill>
                  <a:latin typeface="Segoe UI" charset="0"/>
                  <a:ea typeface="MS PGothic" charset="0"/>
                  <a:cs typeface="MS PGothic" charset="0"/>
                </a:defRPr>
              </a:lvl6pPr>
              <a:lvl7pPr marL="2743200" algn="l" defTabSz="457200" rtl="0" eaLnBrk="1" latinLnBrk="0" hangingPunct="1">
                <a:defRPr sz="2400" kern="1200">
                  <a:solidFill>
                    <a:schemeClr val="tx1"/>
                  </a:solidFill>
                  <a:latin typeface="Segoe UI" charset="0"/>
                  <a:ea typeface="MS PGothic" charset="0"/>
                  <a:cs typeface="MS PGothic" charset="0"/>
                </a:defRPr>
              </a:lvl7pPr>
              <a:lvl8pPr marL="3200400" algn="l" defTabSz="457200" rtl="0" eaLnBrk="1" latinLnBrk="0" hangingPunct="1">
                <a:defRPr sz="2400" kern="1200">
                  <a:solidFill>
                    <a:schemeClr val="tx1"/>
                  </a:solidFill>
                  <a:latin typeface="Segoe UI" charset="0"/>
                  <a:ea typeface="MS PGothic" charset="0"/>
                  <a:cs typeface="MS PGothic" charset="0"/>
                </a:defRPr>
              </a:lvl8pPr>
              <a:lvl9pPr marL="3657600" algn="l" defTabSz="457200" rtl="0" eaLnBrk="1" latinLnBrk="0" hangingPunct="1">
                <a:defRPr sz="2400" kern="1200">
                  <a:solidFill>
                    <a:schemeClr val="tx1"/>
                  </a:solidFill>
                  <a:latin typeface="Segoe UI" charset="0"/>
                  <a:ea typeface="MS PGothic" charset="0"/>
                  <a:cs typeface="MS PGothic" charset="0"/>
                </a:defRPr>
              </a:lvl9pPr>
            </a:lstStyle>
            <a:p>
              <a:pPr defTabSz="913330">
                <a:defRPr/>
              </a:pPr>
              <a:endParaRPr lang="en-US" sz="1173">
                <a:solidFill>
                  <a:srgbClr val="000000"/>
                </a:solidFill>
              </a:endParaRPr>
            </a:p>
          </p:txBody>
        </p:sp>
        <p:grpSp>
          <p:nvGrpSpPr>
            <p:cNvPr id="101" name="SQL DW DB">
              <a:extLst>
                <a:ext uri="{FF2B5EF4-FFF2-40B4-BE49-F238E27FC236}">
                  <a16:creationId xmlns:a16="http://schemas.microsoft.com/office/drawing/2014/main" id="{895435E2-06D9-48F4-8DA9-9638C3CE445D}"/>
                </a:ext>
              </a:extLst>
            </p:cNvPr>
            <p:cNvGrpSpPr/>
            <p:nvPr/>
          </p:nvGrpSpPr>
          <p:grpSpPr>
            <a:xfrm>
              <a:off x="1784605" y="4269808"/>
              <a:ext cx="3928265" cy="2065295"/>
              <a:chOff x="241573" y="3569270"/>
              <a:chExt cx="5943296" cy="3096343"/>
            </a:xfrm>
          </p:grpSpPr>
          <p:sp>
            <p:nvSpPr>
              <p:cNvPr id="102" name="Rounded Rectangle 2">
                <a:extLst>
                  <a:ext uri="{FF2B5EF4-FFF2-40B4-BE49-F238E27FC236}">
                    <a16:creationId xmlns:a16="http://schemas.microsoft.com/office/drawing/2014/main" id="{D050DB1D-04FB-475B-8349-6CADD9F296F2}"/>
                  </a:ext>
                </a:extLst>
              </p:cNvPr>
              <p:cNvSpPr/>
              <p:nvPr/>
            </p:nvSpPr>
            <p:spPr bwMode="auto">
              <a:xfrm>
                <a:off x="241573" y="4789041"/>
                <a:ext cx="5943296" cy="1876572"/>
              </a:xfrm>
              <a:prstGeom prst="roundRect">
                <a:avLst/>
              </a:prstGeom>
              <a:no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GB" sz="2353" kern="0" err="1">
                  <a:gradFill>
                    <a:gsLst>
                      <a:gs pos="0">
                        <a:srgbClr val="FFFFFF"/>
                      </a:gs>
                      <a:gs pos="100000">
                        <a:srgbClr val="FFFFFF"/>
                      </a:gs>
                    </a:gsLst>
                    <a:lin ang="5400000" scaled="0"/>
                  </a:gradFill>
                  <a:ea typeface="Segoe UI" pitchFamily="34" charset="0"/>
                  <a:cs typeface="Segoe UI" pitchFamily="34" charset="0"/>
                </a:endParaRPr>
              </a:p>
            </p:txBody>
          </p:sp>
          <p:grpSp>
            <p:nvGrpSpPr>
              <p:cNvPr id="103" name="Group 102">
                <a:extLst>
                  <a:ext uri="{FF2B5EF4-FFF2-40B4-BE49-F238E27FC236}">
                    <a16:creationId xmlns:a16="http://schemas.microsoft.com/office/drawing/2014/main" id="{12659794-2F01-4AE0-B473-9AC5697FC007}"/>
                  </a:ext>
                </a:extLst>
              </p:cNvPr>
              <p:cNvGrpSpPr/>
              <p:nvPr/>
            </p:nvGrpSpPr>
            <p:grpSpPr>
              <a:xfrm>
                <a:off x="532803" y="4929784"/>
                <a:ext cx="5409497" cy="1630471"/>
                <a:chOff x="2094836" y="4073326"/>
                <a:chExt cx="8294427" cy="2502583"/>
              </a:xfrm>
            </p:grpSpPr>
            <p:pic>
              <p:nvPicPr>
                <p:cNvPr id="117" name="Picture 116">
                  <a:extLst>
                    <a:ext uri="{FF2B5EF4-FFF2-40B4-BE49-F238E27FC236}">
                      <a16:creationId xmlns:a16="http://schemas.microsoft.com/office/drawing/2014/main" id="{3127FEF1-3487-4E74-8590-E52B6647ADAC}"/>
                    </a:ext>
                  </a:extLst>
                </p:cNvPr>
                <p:cNvPicPr>
                  <a:picLocks noChangeAspect="1"/>
                </p:cNvPicPr>
                <p:nvPr/>
              </p:nvPicPr>
              <p:blipFill>
                <a:blip r:embed="rId4">
                  <a:duotone>
                    <a:prstClr val="black"/>
                    <a:srgbClr val="D9C3A5">
                      <a:tint val="50000"/>
                      <a:satMod val="180000"/>
                    </a:srgbClr>
                  </a:duotone>
                </a:blip>
                <a:stretch>
                  <a:fillRect/>
                </a:stretch>
              </p:blipFill>
              <p:spPr>
                <a:xfrm>
                  <a:off x="2099026" y="4073326"/>
                  <a:ext cx="780290" cy="780290"/>
                </a:xfrm>
                <a:prstGeom prst="rect">
                  <a:avLst/>
                </a:prstGeom>
              </p:spPr>
            </p:pic>
            <p:pic>
              <p:nvPicPr>
                <p:cNvPr id="118" name="Picture 117">
                  <a:extLst>
                    <a:ext uri="{FF2B5EF4-FFF2-40B4-BE49-F238E27FC236}">
                      <a16:creationId xmlns:a16="http://schemas.microsoft.com/office/drawing/2014/main" id="{4A36A47D-306D-4C9A-91D5-749FA949B6C0}"/>
                    </a:ext>
                  </a:extLst>
                </p:cNvPr>
                <p:cNvPicPr>
                  <a:picLocks noChangeAspect="1"/>
                </p:cNvPicPr>
                <p:nvPr/>
              </p:nvPicPr>
              <p:blipFill>
                <a:blip r:embed="rId4">
                  <a:duotone>
                    <a:prstClr val="black"/>
                    <a:srgbClr val="D9C3A5">
                      <a:tint val="50000"/>
                      <a:satMod val="180000"/>
                    </a:srgbClr>
                  </a:duotone>
                </a:blip>
                <a:stretch>
                  <a:fillRect/>
                </a:stretch>
              </p:blipFill>
              <p:spPr>
                <a:xfrm>
                  <a:off x="2933756" y="4073326"/>
                  <a:ext cx="780290" cy="780290"/>
                </a:xfrm>
                <a:prstGeom prst="rect">
                  <a:avLst/>
                </a:prstGeom>
              </p:spPr>
            </p:pic>
            <p:pic>
              <p:nvPicPr>
                <p:cNvPr id="119" name="Picture 118">
                  <a:extLst>
                    <a:ext uri="{FF2B5EF4-FFF2-40B4-BE49-F238E27FC236}">
                      <a16:creationId xmlns:a16="http://schemas.microsoft.com/office/drawing/2014/main" id="{B92F196D-0FA1-4CC4-9F94-6C784F5A10F4}"/>
                    </a:ext>
                  </a:extLst>
                </p:cNvPr>
                <p:cNvPicPr>
                  <a:picLocks noChangeAspect="1"/>
                </p:cNvPicPr>
                <p:nvPr/>
              </p:nvPicPr>
              <p:blipFill>
                <a:blip r:embed="rId4">
                  <a:duotone>
                    <a:prstClr val="black"/>
                    <a:srgbClr val="D9C3A5">
                      <a:tint val="50000"/>
                      <a:satMod val="180000"/>
                    </a:srgbClr>
                  </a:duotone>
                </a:blip>
                <a:stretch>
                  <a:fillRect/>
                </a:stretch>
              </p:blipFill>
              <p:spPr>
                <a:xfrm>
                  <a:off x="3768486" y="4073326"/>
                  <a:ext cx="780290" cy="780290"/>
                </a:xfrm>
                <a:prstGeom prst="rect">
                  <a:avLst/>
                </a:prstGeom>
              </p:spPr>
            </p:pic>
            <p:pic>
              <p:nvPicPr>
                <p:cNvPr id="120" name="Picture 119">
                  <a:extLst>
                    <a:ext uri="{FF2B5EF4-FFF2-40B4-BE49-F238E27FC236}">
                      <a16:creationId xmlns:a16="http://schemas.microsoft.com/office/drawing/2014/main" id="{48BA8EA2-C3C7-420E-9175-18C13FB62E98}"/>
                    </a:ext>
                  </a:extLst>
                </p:cNvPr>
                <p:cNvPicPr>
                  <a:picLocks noChangeAspect="1"/>
                </p:cNvPicPr>
                <p:nvPr/>
              </p:nvPicPr>
              <p:blipFill>
                <a:blip r:embed="rId4">
                  <a:duotone>
                    <a:prstClr val="black"/>
                    <a:srgbClr val="D9C3A5">
                      <a:tint val="50000"/>
                      <a:satMod val="180000"/>
                    </a:srgbClr>
                  </a:duotone>
                </a:blip>
                <a:stretch>
                  <a:fillRect/>
                </a:stretch>
              </p:blipFill>
              <p:spPr>
                <a:xfrm>
                  <a:off x="4603216" y="4073326"/>
                  <a:ext cx="780290" cy="780290"/>
                </a:xfrm>
                <a:prstGeom prst="rect">
                  <a:avLst/>
                </a:prstGeom>
              </p:spPr>
            </p:pic>
            <p:pic>
              <p:nvPicPr>
                <p:cNvPr id="121" name="Picture 120">
                  <a:extLst>
                    <a:ext uri="{FF2B5EF4-FFF2-40B4-BE49-F238E27FC236}">
                      <a16:creationId xmlns:a16="http://schemas.microsoft.com/office/drawing/2014/main" id="{5DF57179-E7D6-4B99-85C7-ACD83D03D965}"/>
                    </a:ext>
                  </a:extLst>
                </p:cNvPr>
                <p:cNvPicPr>
                  <a:picLocks noChangeAspect="1"/>
                </p:cNvPicPr>
                <p:nvPr/>
              </p:nvPicPr>
              <p:blipFill>
                <a:blip r:embed="rId4">
                  <a:duotone>
                    <a:prstClr val="black"/>
                    <a:srgbClr val="D9C3A5">
                      <a:tint val="50000"/>
                      <a:satMod val="180000"/>
                    </a:srgbClr>
                  </a:duotone>
                </a:blip>
                <a:stretch>
                  <a:fillRect/>
                </a:stretch>
              </p:blipFill>
              <p:spPr>
                <a:xfrm>
                  <a:off x="5437947" y="4073326"/>
                  <a:ext cx="780290" cy="780290"/>
                </a:xfrm>
                <a:prstGeom prst="rect">
                  <a:avLst/>
                </a:prstGeom>
              </p:spPr>
            </p:pic>
            <p:pic>
              <p:nvPicPr>
                <p:cNvPr id="122" name="Picture 121">
                  <a:extLst>
                    <a:ext uri="{FF2B5EF4-FFF2-40B4-BE49-F238E27FC236}">
                      <a16:creationId xmlns:a16="http://schemas.microsoft.com/office/drawing/2014/main" id="{2E7B7E98-21CA-4D12-8DDE-8B931D5CCABE}"/>
                    </a:ext>
                  </a:extLst>
                </p:cNvPr>
                <p:cNvPicPr>
                  <a:picLocks noChangeAspect="1"/>
                </p:cNvPicPr>
                <p:nvPr/>
              </p:nvPicPr>
              <p:blipFill>
                <a:blip r:embed="rId4">
                  <a:duotone>
                    <a:prstClr val="black"/>
                    <a:srgbClr val="D9C3A5">
                      <a:tint val="50000"/>
                      <a:satMod val="180000"/>
                    </a:srgbClr>
                  </a:duotone>
                </a:blip>
                <a:stretch>
                  <a:fillRect/>
                </a:stretch>
              </p:blipFill>
              <p:spPr>
                <a:xfrm>
                  <a:off x="2094836" y="4934472"/>
                  <a:ext cx="780290" cy="780290"/>
                </a:xfrm>
                <a:prstGeom prst="rect">
                  <a:avLst/>
                </a:prstGeom>
              </p:spPr>
            </p:pic>
            <p:pic>
              <p:nvPicPr>
                <p:cNvPr id="123" name="Picture 122">
                  <a:extLst>
                    <a:ext uri="{FF2B5EF4-FFF2-40B4-BE49-F238E27FC236}">
                      <a16:creationId xmlns:a16="http://schemas.microsoft.com/office/drawing/2014/main" id="{9FB73BE2-EFE2-4B28-B688-DF38A49BE349}"/>
                    </a:ext>
                  </a:extLst>
                </p:cNvPr>
                <p:cNvPicPr>
                  <a:picLocks noChangeAspect="1"/>
                </p:cNvPicPr>
                <p:nvPr/>
              </p:nvPicPr>
              <p:blipFill>
                <a:blip r:embed="rId4">
                  <a:duotone>
                    <a:prstClr val="black"/>
                    <a:srgbClr val="D9C3A5">
                      <a:tint val="50000"/>
                      <a:satMod val="180000"/>
                    </a:srgbClr>
                  </a:duotone>
                </a:blip>
                <a:stretch>
                  <a:fillRect/>
                </a:stretch>
              </p:blipFill>
              <p:spPr>
                <a:xfrm>
                  <a:off x="2929566" y="4934472"/>
                  <a:ext cx="780290" cy="780290"/>
                </a:xfrm>
                <a:prstGeom prst="rect">
                  <a:avLst/>
                </a:prstGeom>
              </p:spPr>
            </p:pic>
            <p:pic>
              <p:nvPicPr>
                <p:cNvPr id="124" name="Picture 123">
                  <a:extLst>
                    <a:ext uri="{FF2B5EF4-FFF2-40B4-BE49-F238E27FC236}">
                      <a16:creationId xmlns:a16="http://schemas.microsoft.com/office/drawing/2014/main" id="{8D098B7D-D84D-48C3-B258-8C466E1EF116}"/>
                    </a:ext>
                  </a:extLst>
                </p:cNvPr>
                <p:cNvPicPr>
                  <a:picLocks noChangeAspect="1"/>
                </p:cNvPicPr>
                <p:nvPr/>
              </p:nvPicPr>
              <p:blipFill>
                <a:blip r:embed="rId4">
                  <a:duotone>
                    <a:prstClr val="black"/>
                    <a:srgbClr val="D9C3A5">
                      <a:tint val="50000"/>
                      <a:satMod val="180000"/>
                    </a:srgbClr>
                  </a:duotone>
                </a:blip>
                <a:stretch>
                  <a:fillRect/>
                </a:stretch>
              </p:blipFill>
              <p:spPr>
                <a:xfrm>
                  <a:off x="3764296" y="4934472"/>
                  <a:ext cx="780290" cy="780290"/>
                </a:xfrm>
                <a:prstGeom prst="rect">
                  <a:avLst/>
                </a:prstGeom>
              </p:spPr>
            </p:pic>
            <p:pic>
              <p:nvPicPr>
                <p:cNvPr id="125" name="Picture 124">
                  <a:extLst>
                    <a:ext uri="{FF2B5EF4-FFF2-40B4-BE49-F238E27FC236}">
                      <a16:creationId xmlns:a16="http://schemas.microsoft.com/office/drawing/2014/main" id="{ABFB52D9-7C87-484E-8C4F-92B4B263FDD0}"/>
                    </a:ext>
                  </a:extLst>
                </p:cNvPr>
                <p:cNvPicPr>
                  <a:picLocks noChangeAspect="1"/>
                </p:cNvPicPr>
                <p:nvPr/>
              </p:nvPicPr>
              <p:blipFill>
                <a:blip r:embed="rId4">
                  <a:duotone>
                    <a:prstClr val="black"/>
                    <a:srgbClr val="D9C3A5">
                      <a:tint val="50000"/>
                      <a:satMod val="180000"/>
                    </a:srgbClr>
                  </a:duotone>
                </a:blip>
                <a:stretch>
                  <a:fillRect/>
                </a:stretch>
              </p:blipFill>
              <p:spPr>
                <a:xfrm>
                  <a:off x="4599026" y="4934472"/>
                  <a:ext cx="780290" cy="780290"/>
                </a:xfrm>
                <a:prstGeom prst="rect">
                  <a:avLst/>
                </a:prstGeom>
              </p:spPr>
            </p:pic>
            <p:pic>
              <p:nvPicPr>
                <p:cNvPr id="126" name="Picture 125">
                  <a:extLst>
                    <a:ext uri="{FF2B5EF4-FFF2-40B4-BE49-F238E27FC236}">
                      <a16:creationId xmlns:a16="http://schemas.microsoft.com/office/drawing/2014/main" id="{1DA02FB8-1011-45AC-9437-9D4EA6311602}"/>
                    </a:ext>
                  </a:extLst>
                </p:cNvPr>
                <p:cNvPicPr>
                  <a:picLocks noChangeAspect="1"/>
                </p:cNvPicPr>
                <p:nvPr/>
              </p:nvPicPr>
              <p:blipFill>
                <a:blip r:embed="rId4">
                  <a:duotone>
                    <a:prstClr val="black"/>
                    <a:srgbClr val="D9C3A5">
                      <a:tint val="50000"/>
                      <a:satMod val="180000"/>
                    </a:srgbClr>
                  </a:duotone>
                </a:blip>
                <a:stretch>
                  <a:fillRect/>
                </a:stretch>
              </p:blipFill>
              <p:spPr>
                <a:xfrm>
                  <a:off x="5433757" y="4934472"/>
                  <a:ext cx="780290" cy="780290"/>
                </a:xfrm>
                <a:prstGeom prst="rect">
                  <a:avLst/>
                </a:prstGeom>
              </p:spPr>
            </p:pic>
            <p:pic>
              <p:nvPicPr>
                <p:cNvPr id="127" name="Picture 126">
                  <a:extLst>
                    <a:ext uri="{FF2B5EF4-FFF2-40B4-BE49-F238E27FC236}">
                      <a16:creationId xmlns:a16="http://schemas.microsoft.com/office/drawing/2014/main" id="{CD96FE80-630D-4DD5-A45F-1D5CAC54B238}"/>
                    </a:ext>
                  </a:extLst>
                </p:cNvPr>
                <p:cNvPicPr>
                  <a:picLocks noChangeAspect="1"/>
                </p:cNvPicPr>
                <p:nvPr/>
              </p:nvPicPr>
              <p:blipFill>
                <a:blip r:embed="rId4">
                  <a:duotone>
                    <a:prstClr val="black"/>
                    <a:srgbClr val="D9C3A5">
                      <a:tint val="50000"/>
                      <a:satMod val="180000"/>
                    </a:srgbClr>
                  </a:duotone>
                </a:blip>
                <a:stretch>
                  <a:fillRect/>
                </a:stretch>
              </p:blipFill>
              <p:spPr>
                <a:xfrm>
                  <a:off x="2099026" y="5795619"/>
                  <a:ext cx="780290" cy="780290"/>
                </a:xfrm>
                <a:prstGeom prst="rect">
                  <a:avLst/>
                </a:prstGeom>
              </p:spPr>
            </p:pic>
            <p:pic>
              <p:nvPicPr>
                <p:cNvPr id="128" name="Picture 127">
                  <a:extLst>
                    <a:ext uri="{FF2B5EF4-FFF2-40B4-BE49-F238E27FC236}">
                      <a16:creationId xmlns:a16="http://schemas.microsoft.com/office/drawing/2014/main" id="{CA7C3B6E-E4CE-411C-8B1A-8A65DD3F33F6}"/>
                    </a:ext>
                  </a:extLst>
                </p:cNvPr>
                <p:cNvPicPr>
                  <a:picLocks noChangeAspect="1"/>
                </p:cNvPicPr>
                <p:nvPr/>
              </p:nvPicPr>
              <p:blipFill>
                <a:blip r:embed="rId4">
                  <a:duotone>
                    <a:prstClr val="black"/>
                    <a:srgbClr val="D9C3A5">
                      <a:tint val="50000"/>
                      <a:satMod val="180000"/>
                    </a:srgbClr>
                  </a:duotone>
                </a:blip>
                <a:stretch>
                  <a:fillRect/>
                </a:stretch>
              </p:blipFill>
              <p:spPr>
                <a:xfrm>
                  <a:off x="2933756" y="5795619"/>
                  <a:ext cx="780290" cy="780290"/>
                </a:xfrm>
                <a:prstGeom prst="rect">
                  <a:avLst/>
                </a:prstGeom>
              </p:spPr>
            </p:pic>
            <p:pic>
              <p:nvPicPr>
                <p:cNvPr id="129" name="Picture 128">
                  <a:extLst>
                    <a:ext uri="{FF2B5EF4-FFF2-40B4-BE49-F238E27FC236}">
                      <a16:creationId xmlns:a16="http://schemas.microsoft.com/office/drawing/2014/main" id="{346BBBA8-3B62-438B-A1FD-8CA361AB3724}"/>
                    </a:ext>
                  </a:extLst>
                </p:cNvPr>
                <p:cNvPicPr>
                  <a:picLocks noChangeAspect="1"/>
                </p:cNvPicPr>
                <p:nvPr/>
              </p:nvPicPr>
              <p:blipFill>
                <a:blip r:embed="rId4">
                  <a:duotone>
                    <a:prstClr val="black"/>
                    <a:srgbClr val="D9C3A5">
                      <a:tint val="50000"/>
                      <a:satMod val="180000"/>
                    </a:srgbClr>
                  </a:duotone>
                </a:blip>
                <a:stretch>
                  <a:fillRect/>
                </a:stretch>
              </p:blipFill>
              <p:spPr>
                <a:xfrm>
                  <a:off x="3768486" y="5795619"/>
                  <a:ext cx="780290" cy="780290"/>
                </a:xfrm>
                <a:prstGeom prst="rect">
                  <a:avLst/>
                </a:prstGeom>
              </p:spPr>
            </p:pic>
            <p:pic>
              <p:nvPicPr>
                <p:cNvPr id="130" name="Picture 129">
                  <a:extLst>
                    <a:ext uri="{FF2B5EF4-FFF2-40B4-BE49-F238E27FC236}">
                      <a16:creationId xmlns:a16="http://schemas.microsoft.com/office/drawing/2014/main" id="{FF6FD95B-DDED-4D23-AB1D-CA19D7F8AB2A}"/>
                    </a:ext>
                  </a:extLst>
                </p:cNvPr>
                <p:cNvPicPr>
                  <a:picLocks noChangeAspect="1"/>
                </p:cNvPicPr>
                <p:nvPr/>
              </p:nvPicPr>
              <p:blipFill>
                <a:blip r:embed="rId4">
                  <a:duotone>
                    <a:prstClr val="black"/>
                    <a:srgbClr val="D9C3A5">
                      <a:tint val="50000"/>
                      <a:satMod val="180000"/>
                    </a:srgbClr>
                  </a:duotone>
                </a:blip>
                <a:stretch>
                  <a:fillRect/>
                </a:stretch>
              </p:blipFill>
              <p:spPr>
                <a:xfrm>
                  <a:off x="4603216" y="5795619"/>
                  <a:ext cx="780290" cy="780290"/>
                </a:xfrm>
                <a:prstGeom prst="rect">
                  <a:avLst/>
                </a:prstGeom>
              </p:spPr>
            </p:pic>
            <p:pic>
              <p:nvPicPr>
                <p:cNvPr id="131" name="Picture 130">
                  <a:extLst>
                    <a:ext uri="{FF2B5EF4-FFF2-40B4-BE49-F238E27FC236}">
                      <a16:creationId xmlns:a16="http://schemas.microsoft.com/office/drawing/2014/main" id="{2F5A149E-6FEE-4040-AB11-B79372DF8E6F}"/>
                    </a:ext>
                  </a:extLst>
                </p:cNvPr>
                <p:cNvPicPr>
                  <a:picLocks noChangeAspect="1"/>
                </p:cNvPicPr>
                <p:nvPr/>
              </p:nvPicPr>
              <p:blipFill>
                <a:blip r:embed="rId4">
                  <a:duotone>
                    <a:prstClr val="black"/>
                    <a:srgbClr val="D9C3A5">
                      <a:tint val="50000"/>
                      <a:satMod val="180000"/>
                    </a:srgbClr>
                  </a:duotone>
                </a:blip>
                <a:stretch>
                  <a:fillRect/>
                </a:stretch>
              </p:blipFill>
              <p:spPr>
                <a:xfrm>
                  <a:off x="5437947" y="5795619"/>
                  <a:ext cx="780290" cy="780290"/>
                </a:xfrm>
                <a:prstGeom prst="rect">
                  <a:avLst/>
                </a:prstGeom>
              </p:spPr>
            </p:pic>
            <p:pic>
              <p:nvPicPr>
                <p:cNvPr id="132" name="Picture 131">
                  <a:extLst>
                    <a:ext uri="{FF2B5EF4-FFF2-40B4-BE49-F238E27FC236}">
                      <a16:creationId xmlns:a16="http://schemas.microsoft.com/office/drawing/2014/main" id="{0AEF614E-77F2-48E2-B0B3-A91AD6B86CEF}"/>
                    </a:ext>
                  </a:extLst>
                </p:cNvPr>
                <p:cNvPicPr>
                  <a:picLocks noChangeAspect="1"/>
                </p:cNvPicPr>
                <p:nvPr/>
              </p:nvPicPr>
              <p:blipFill>
                <a:blip r:embed="rId4">
                  <a:duotone>
                    <a:prstClr val="black"/>
                    <a:srgbClr val="D9C3A5">
                      <a:tint val="50000"/>
                      <a:satMod val="180000"/>
                    </a:srgbClr>
                  </a:duotone>
                </a:blip>
                <a:stretch>
                  <a:fillRect/>
                </a:stretch>
              </p:blipFill>
              <p:spPr>
                <a:xfrm>
                  <a:off x="6270052" y="4073326"/>
                  <a:ext cx="780290" cy="780290"/>
                </a:xfrm>
                <a:prstGeom prst="rect">
                  <a:avLst/>
                </a:prstGeom>
              </p:spPr>
            </p:pic>
            <p:pic>
              <p:nvPicPr>
                <p:cNvPr id="133" name="Picture 132">
                  <a:extLst>
                    <a:ext uri="{FF2B5EF4-FFF2-40B4-BE49-F238E27FC236}">
                      <a16:creationId xmlns:a16="http://schemas.microsoft.com/office/drawing/2014/main" id="{6F6107A7-28F8-4A31-B50D-C581851C623D}"/>
                    </a:ext>
                  </a:extLst>
                </p:cNvPr>
                <p:cNvPicPr>
                  <a:picLocks noChangeAspect="1"/>
                </p:cNvPicPr>
                <p:nvPr/>
              </p:nvPicPr>
              <p:blipFill>
                <a:blip r:embed="rId4">
                  <a:duotone>
                    <a:prstClr val="black"/>
                    <a:srgbClr val="D9C3A5">
                      <a:tint val="50000"/>
                      <a:satMod val="180000"/>
                    </a:srgbClr>
                  </a:duotone>
                </a:blip>
                <a:stretch>
                  <a:fillRect/>
                </a:stretch>
              </p:blipFill>
              <p:spPr>
                <a:xfrm>
                  <a:off x="7104782" y="4073326"/>
                  <a:ext cx="780290" cy="780290"/>
                </a:xfrm>
                <a:prstGeom prst="rect">
                  <a:avLst/>
                </a:prstGeom>
              </p:spPr>
            </p:pic>
            <p:pic>
              <p:nvPicPr>
                <p:cNvPr id="134" name="Picture 133">
                  <a:extLst>
                    <a:ext uri="{FF2B5EF4-FFF2-40B4-BE49-F238E27FC236}">
                      <a16:creationId xmlns:a16="http://schemas.microsoft.com/office/drawing/2014/main" id="{473DDB71-1B34-4185-BCEE-086B3D7A22C8}"/>
                    </a:ext>
                  </a:extLst>
                </p:cNvPr>
                <p:cNvPicPr>
                  <a:picLocks noChangeAspect="1"/>
                </p:cNvPicPr>
                <p:nvPr/>
              </p:nvPicPr>
              <p:blipFill>
                <a:blip r:embed="rId4">
                  <a:duotone>
                    <a:prstClr val="black"/>
                    <a:srgbClr val="D9C3A5">
                      <a:tint val="50000"/>
                      <a:satMod val="180000"/>
                    </a:srgbClr>
                  </a:duotone>
                </a:blip>
                <a:stretch>
                  <a:fillRect/>
                </a:stretch>
              </p:blipFill>
              <p:spPr>
                <a:xfrm>
                  <a:off x="7939512" y="4073326"/>
                  <a:ext cx="780290" cy="780290"/>
                </a:xfrm>
                <a:prstGeom prst="rect">
                  <a:avLst/>
                </a:prstGeom>
              </p:spPr>
            </p:pic>
            <p:pic>
              <p:nvPicPr>
                <p:cNvPr id="135" name="Picture 134">
                  <a:extLst>
                    <a:ext uri="{FF2B5EF4-FFF2-40B4-BE49-F238E27FC236}">
                      <a16:creationId xmlns:a16="http://schemas.microsoft.com/office/drawing/2014/main" id="{7E1602F6-0298-4AFE-B507-1A5EF4F5FB62}"/>
                    </a:ext>
                  </a:extLst>
                </p:cNvPr>
                <p:cNvPicPr>
                  <a:picLocks noChangeAspect="1"/>
                </p:cNvPicPr>
                <p:nvPr/>
              </p:nvPicPr>
              <p:blipFill>
                <a:blip r:embed="rId4">
                  <a:duotone>
                    <a:prstClr val="black"/>
                    <a:srgbClr val="D9C3A5">
                      <a:tint val="50000"/>
                      <a:satMod val="180000"/>
                    </a:srgbClr>
                  </a:duotone>
                </a:blip>
                <a:stretch>
                  <a:fillRect/>
                </a:stretch>
              </p:blipFill>
              <p:spPr>
                <a:xfrm>
                  <a:off x="8774242" y="4073326"/>
                  <a:ext cx="780290" cy="780290"/>
                </a:xfrm>
                <a:prstGeom prst="rect">
                  <a:avLst/>
                </a:prstGeom>
              </p:spPr>
            </p:pic>
            <p:pic>
              <p:nvPicPr>
                <p:cNvPr id="136" name="Picture 135">
                  <a:extLst>
                    <a:ext uri="{FF2B5EF4-FFF2-40B4-BE49-F238E27FC236}">
                      <a16:creationId xmlns:a16="http://schemas.microsoft.com/office/drawing/2014/main" id="{4B3B5665-030E-448B-818C-A2B52A1B830E}"/>
                    </a:ext>
                  </a:extLst>
                </p:cNvPr>
                <p:cNvPicPr>
                  <a:picLocks noChangeAspect="1"/>
                </p:cNvPicPr>
                <p:nvPr/>
              </p:nvPicPr>
              <p:blipFill>
                <a:blip r:embed="rId4">
                  <a:duotone>
                    <a:prstClr val="black"/>
                    <a:srgbClr val="D9C3A5">
                      <a:tint val="50000"/>
                      <a:satMod val="180000"/>
                    </a:srgbClr>
                  </a:duotone>
                </a:blip>
                <a:stretch>
                  <a:fillRect/>
                </a:stretch>
              </p:blipFill>
              <p:spPr>
                <a:xfrm>
                  <a:off x="9608973" y="4073326"/>
                  <a:ext cx="780290" cy="780290"/>
                </a:xfrm>
                <a:prstGeom prst="rect">
                  <a:avLst/>
                </a:prstGeom>
              </p:spPr>
            </p:pic>
            <p:pic>
              <p:nvPicPr>
                <p:cNvPr id="137" name="Picture 136">
                  <a:extLst>
                    <a:ext uri="{FF2B5EF4-FFF2-40B4-BE49-F238E27FC236}">
                      <a16:creationId xmlns:a16="http://schemas.microsoft.com/office/drawing/2014/main" id="{0065F02A-6C3F-45A9-8042-8D7F011574D0}"/>
                    </a:ext>
                  </a:extLst>
                </p:cNvPr>
                <p:cNvPicPr>
                  <a:picLocks noChangeAspect="1"/>
                </p:cNvPicPr>
                <p:nvPr/>
              </p:nvPicPr>
              <p:blipFill>
                <a:blip r:embed="rId4">
                  <a:duotone>
                    <a:prstClr val="black"/>
                    <a:srgbClr val="D9C3A5">
                      <a:tint val="50000"/>
                      <a:satMod val="180000"/>
                    </a:srgbClr>
                  </a:duotone>
                </a:blip>
                <a:stretch>
                  <a:fillRect/>
                </a:stretch>
              </p:blipFill>
              <p:spPr>
                <a:xfrm>
                  <a:off x="6265862" y="4934472"/>
                  <a:ext cx="780290" cy="780290"/>
                </a:xfrm>
                <a:prstGeom prst="rect">
                  <a:avLst/>
                </a:prstGeom>
              </p:spPr>
            </p:pic>
            <p:pic>
              <p:nvPicPr>
                <p:cNvPr id="138" name="Picture 137">
                  <a:extLst>
                    <a:ext uri="{FF2B5EF4-FFF2-40B4-BE49-F238E27FC236}">
                      <a16:creationId xmlns:a16="http://schemas.microsoft.com/office/drawing/2014/main" id="{1B03CEFB-2556-4C03-BEB4-78BC4DDDAD11}"/>
                    </a:ext>
                  </a:extLst>
                </p:cNvPr>
                <p:cNvPicPr>
                  <a:picLocks noChangeAspect="1"/>
                </p:cNvPicPr>
                <p:nvPr/>
              </p:nvPicPr>
              <p:blipFill>
                <a:blip r:embed="rId4">
                  <a:duotone>
                    <a:prstClr val="black"/>
                    <a:srgbClr val="D9C3A5">
                      <a:tint val="50000"/>
                      <a:satMod val="180000"/>
                    </a:srgbClr>
                  </a:duotone>
                </a:blip>
                <a:stretch>
                  <a:fillRect/>
                </a:stretch>
              </p:blipFill>
              <p:spPr>
                <a:xfrm>
                  <a:off x="7100592" y="4934472"/>
                  <a:ext cx="780290" cy="780290"/>
                </a:xfrm>
                <a:prstGeom prst="rect">
                  <a:avLst/>
                </a:prstGeom>
              </p:spPr>
            </p:pic>
            <p:pic>
              <p:nvPicPr>
                <p:cNvPr id="139" name="Picture 138">
                  <a:extLst>
                    <a:ext uri="{FF2B5EF4-FFF2-40B4-BE49-F238E27FC236}">
                      <a16:creationId xmlns:a16="http://schemas.microsoft.com/office/drawing/2014/main" id="{169D9A1C-9AE3-4D0D-B1B0-7035984AF68F}"/>
                    </a:ext>
                  </a:extLst>
                </p:cNvPr>
                <p:cNvPicPr>
                  <a:picLocks noChangeAspect="1"/>
                </p:cNvPicPr>
                <p:nvPr/>
              </p:nvPicPr>
              <p:blipFill>
                <a:blip r:embed="rId4">
                  <a:duotone>
                    <a:prstClr val="black"/>
                    <a:srgbClr val="D9C3A5">
                      <a:tint val="50000"/>
                      <a:satMod val="180000"/>
                    </a:srgbClr>
                  </a:duotone>
                </a:blip>
                <a:stretch>
                  <a:fillRect/>
                </a:stretch>
              </p:blipFill>
              <p:spPr>
                <a:xfrm>
                  <a:off x="7935322" y="4934472"/>
                  <a:ext cx="780290" cy="780290"/>
                </a:xfrm>
                <a:prstGeom prst="rect">
                  <a:avLst/>
                </a:prstGeom>
              </p:spPr>
            </p:pic>
            <p:pic>
              <p:nvPicPr>
                <p:cNvPr id="140" name="Picture 139">
                  <a:extLst>
                    <a:ext uri="{FF2B5EF4-FFF2-40B4-BE49-F238E27FC236}">
                      <a16:creationId xmlns:a16="http://schemas.microsoft.com/office/drawing/2014/main" id="{FA520587-469F-4034-9FF6-FF56310F4AE6}"/>
                    </a:ext>
                  </a:extLst>
                </p:cNvPr>
                <p:cNvPicPr>
                  <a:picLocks noChangeAspect="1"/>
                </p:cNvPicPr>
                <p:nvPr/>
              </p:nvPicPr>
              <p:blipFill>
                <a:blip r:embed="rId4">
                  <a:duotone>
                    <a:prstClr val="black"/>
                    <a:srgbClr val="D9C3A5">
                      <a:tint val="50000"/>
                      <a:satMod val="180000"/>
                    </a:srgbClr>
                  </a:duotone>
                </a:blip>
                <a:stretch>
                  <a:fillRect/>
                </a:stretch>
              </p:blipFill>
              <p:spPr>
                <a:xfrm>
                  <a:off x="8770052" y="4934472"/>
                  <a:ext cx="780290" cy="780290"/>
                </a:xfrm>
                <a:prstGeom prst="rect">
                  <a:avLst/>
                </a:prstGeom>
              </p:spPr>
            </p:pic>
            <p:pic>
              <p:nvPicPr>
                <p:cNvPr id="141" name="Picture 140">
                  <a:extLst>
                    <a:ext uri="{FF2B5EF4-FFF2-40B4-BE49-F238E27FC236}">
                      <a16:creationId xmlns:a16="http://schemas.microsoft.com/office/drawing/2014/main" id="{3AAEA388-9A7C-4637-86F2-F2A7B7AB3105}"/>
                    </a:ext>
                  </a:extLst>
                </p:cNvPr>
                <p:cNvPicPr>
                  <a:picLocks noChangeAspect="1"/>
                </p:cNvPicPr>
                <p:nvPr/>
              </p:nvPicPr>
              <p:blipFill>
                <a:blip r:embed="rId4">
                  <a:duotone>
                    <a:prstClr val="black"/>
                    <a:srgbClr val="D9C3A5">
                      <a:tint val="50000"/>
                      <a:satMod val="180000"/>
                    </a:srgbClr>
                  </a:duotone>
                </a:blip>
                <a:stretch>
                  <a:fillRect/>
                </a:stretch>
              </p:blipFill>
              <p:spPr>
                <a:xfrm>
                  <a:off x="9604783" y="4934472"/>
                  <a:ext cx="780290" cy="780290"/>
                </a:xfrm>
                <a:prstGeom prst="rect">
                  <a:avLst/>
                </a:prstGeom>
              </p:spPr>
            </p:pic>
            <p:pic>
              <p:nvPicPr>
                <p:cNvPr id="142" name="Picture 141">
                  <a:extLst>
                    <a:ext uri="{FF2B5EF4-FFF2-40B4-BE49-F238E27FC236}">
                      <a16:creationId xmlns:a16="http://schemas.microsoft.com/office/drawing/2014/main" id="{2A32B73E-1213-4E75-A7B8-DA9FF2B8BB3A}"/>
                    </a:ext>
                  </a:extLst>
                </p:cNvPr>
                <p:cNvPicPr>
                  <a:picLocks noChangeAspect="1"/>
                </p:cNvPicPr>
                <p:nvPr/>
              </p:nvPicPr>
              <p:blipFill>
                <a:blip r:embed="rId4">
                  <a:duotone>
                    <a:prstClr val="black"/>
                    <a:srgbClr val="D9C3A5">
                      <a:tint val="50000"/>
                      <a:satMod val="180000"/>
                    </a:srgbClr>
                  </a:duotone>
                </a:blip>
                <a:stretch>
                  <a:fillRect/>
                </a:stretch>
              </p:blipFill>
              <p:spPr>
                <a:xfrm>
                  <a:off x="6270052" y="5795619"/>
                  <a:ext cx="780290" cy="780290"/>
                </a:xfrm>
                <a:prstGeom prst="rect">
                  <a:avLst/>
                </a:prstGeom>
              </p:spPr>
            </p:pic>
            <p:pic>
              <p:nvPicPr>
                <p:cNvPr id="143" name="Picture 142">
                  <a:extLst>
                    <a:ext uri="{FF2B5EF4-FFF2-40B4-BE49-F238E27FC236}">
                      <a16:creationId xmlns:a16="http://schemas.microsoft.com/office/drawing/2014/main" id="{E2FD41AA-E519-435F-A310-1100CD16F907}"/>
                    </a:ext>
                  </a:extLst>
                </p:cNvPr>
                <p:cNvPicPr>
                  <a:picLocks noChangeAspect="1"/>
                </p:cNvPicPr>
                <p:nvPr/>
              </p:nvPicPr>
              <p:blipFill>
                <a:blip r:embed="rId4">
                  <a:duotone>
                    <a:prstClr val="black"/>
                    <a:srgbClr val="D9C3A5">
                      <a:tint val="50000"/>
                      <a:satMod val="180000"/>
                    </a:srgbClr>
                  </a:duotone>
                </a:blip>
                <a:stretch>
                  <a:fillRect/>
                </a:stretch>
              </p:blipFill>
              <p:spPr>
                <a:xfrm>
                  <a:off x="7104782" y="5795619"/>
                  <a:ext cx="780290" cy="780290"/>
                </a:xfrm>
                <a:prstGeom prst="rect">
                  <a:avLst/>
                </a:prstGeom>
              </p:spPr>
            </p:pic>
            <p:pic>
              <p:nvPicPr>
                <p:cNvPr id="144" name="Picture 143">
                  <a:extLst>
                    <a:ext uri="{FF2B5EF4-FFF2-40B4-BE49-F238E27FC236}">
                      <a16:creationId xmlns:a16="http://schemas.microsoft.com/office/drawing/2014/main" id="{274C537E-EF62-4719-805C-6AC8A4A438CA}"/>
                    </a:ext>
                  </a:extLst>
                </p:cNvPr>
                <p:cNvPicPr>
                  <a:picLocks noChangeAspect="1"/>
                </p:cNvPicPr>
                <p:nvPr/>
              </p:nvPicPr>
              <p:blipFill>
                <a:blip r:embed="rId4">
                  <a:duotone>
                    <a:prstClr val="black"/>
                    <a:srgbClr val="D9C3A5">
                      <a:tint val="50000"/>
                      <a:satMod val="180000"/>
                    </a:srgbClr>
                  </a:duotone>
                </a:blip>
                <a:stretch>
                  <a:fillRect/>
                </a:stretch>
              </p:blipFill>
              <p:spPr>
                <a:xfrm>
                  <a:off x="7939512" y="5795619"/>
                  <a:ext cx="780290" cy="780290"/>
                </a:xfrm>
                <a:prstGeom prst="rect">
                  <a:avLst/>
                </a:prstGeom>
              </p:spPr>
            </p:pic>
            <p:pic>
              <p:nvPicPr>
                <p:cNvPr id="145" name="Picture 144">
                  <a:extLst>
                    <a:ext uri="{FF2B5EF4-FFF2-40B4-BE49-F238E27FC236}">
                      <a16:creationId xmlns:a16="http://schemas.microsoft.com/office/drawing/2014/main" id="{055021DC-5746-4F91-8B5B-BD2478D83B41}"/>
                    </a:ext>
                  </a:extLst>
                </p:cNvPr>
                <p:cNvPicPr>
                  <a:picLocks noChangeAspect="1"/>
                </p:cNvPicPr>
                <p:nvPr/>
              </p:nvPicPr>
              <p:blipFill>
                <a:blip r:embed="rId4">
                  <a:duotone>
                    <a:prstClr val="black"/>
                    <a:srgbClr val="D9C3A5">
                      <a:tint val="50000"/>
                      <a:satMod val="180000"/>
                    </a:srgbClr>
                  </a:duotone>
                </a:blip>
                <a:stretch>
                  <a:fillRect/>
                </a:stretch>
              </p:blipFill>
              <p:spPr>
                <a:xfrm>
                  <a:off x="8774242" y="5795619"/>
                  <a:ext cx="780290" cy="780290"/>
                </a:xfrm>
                <a:prstGeom prst="rect">
                  <a:avLst/>
                </a:prstGeom>
              </p:spPr>
            </p:pic>
            <p:pic>
              <p:nvPicPr>
                <p:cNvPr id="146" name="Picture 145">
                  <a:extLst>
                    <a:ext uri="{FF2B5EF4-FFF2-40B4-BE49-F238E27FC236}">
                      <a16:creationId xmlns:a16="http://schemas.microsoft.com/office/drawing/2014/main" id="{019BAB32-D78B-4E16-8C79-240AA9FAF91C}"/>
                    </a:ext>
                  </a:extLst>
                </p:cNvPr>
                <p:cNvPicPr>
                  <a:picLocks noChangeAspect="1"/>
                </p:cNvPicPr>
                <p:nvPr/>
              </p:nvPicPr>
              <p:blipFill>
                <a:blip r:embed="rId4">
                  <a:duotone>
                    <a:prstClr val="black"/>
                    <a:srgbClr val="D9C3A5">
                      <a:tint val="50000"/>
                      <a:satMod val="180000"/>
                    </a:srgbClr>
                  </a:duotone>
                </a:blip>
                <a:stretch>
                  <a:fillRect/>
                </a:stretch>
              </p:blipFill>
              <p:spPr>
                <a:xfrm>
                  <a:off x="9608973" y="5795619"/>
                  <a:ext cx="780290" cy="780290"/>
                </a:xfrm>
                <a:prstGeom prst="rect">
                  <a:avLst/>
                </a:prstGeom>
              </p:spPr>
            </p:pic>
          </p:grpSp>
          <p:grpSp>
            <p:nvGrpSpPr>
              <p:cNvPr id="104" name="Group 103">
                <a:extLst>
                  <a:ext uri="{FF2B5EF4-FFF2-40B4-BE49-F238E27FC236}">
                    <a16:creationId xmlns:a16="http://schemas.microsoft.com/office/drawing/2014/main" id="{29DDAD91-3617-4554-B194-345F1D02DAE9}"/>
                  </a:ext>
                </a:extLst>
              </p:cNvPr>
              <p:cNvGrpSpPr/>
              <p:nvPr/>
            </p:nvGrpSpPr>
            <p:grpSpPr>
              <a:xfrm>
                <a:off x="493893" y="4101589"/>
                <a:ext cx="5456258" cy="508371"/>
                <a:chOff x="1958452" y="2761825"/>
                <a:chExt cx="8366126" cy="780290"/>
              </a:xfrm>
            </p:grpSpPr>
            <p:pic>
              <p:nvPicPr>
                <p:cNvPr id="107" name="Picture 106">
                  <a:extLst>
                    <a:ext uri="{FF2B5EF4-FFF2-40B4-BE49-F238E27FC236}">
                      <a16:creationId xmlns:a16="http://schemas.microsoft.com/office/drawing/2014/main" id="{A847D5BC-5A49-4FAD-9171-4048566BF816}"/>
                    </a:ext>
                  </a:extLst>
                </p:cNvPr>
                <p:cNvPicPr>
                  <a:picLocks noChangeAspect="1"/>
                </p:cNvPicPr>
                <p:nvPr/>
              </p:nvPicPr>
              <p:blipFill>
                <a:blip r:embed="rId5">
                  <a:duotone>
                    <a:prstClr val="black"/>
                    <a:srgbClr val="D9C3A5">
                      <a:tint val="50000"/>
                      <a:satMod val="180000"/>
                    </a:srgbClr>
                  </a:duotone>
                </a:blip>
                <a:stretch>
                  <a:fillRect/>
                </a:stretch>
              </p:blipFill>
              <p:spPr>
                <a:xfrm>
                  <a:off x="2801323" y="2761825"/>
                  <a:ext cx="780290" cy="780290"/>
                </a:xfrm>
                <a:prstGeom prst="rect">
                  <a:avLst/>
                </a:prstGeom>
              </p:spPr>
            </p:pic>
            <p:pic>
              <p:nvPicPr>
                <p:cNvPr id="108" name="Picture 107">
                  <a:extLst>
                    <a:ext uri="{FF2B5EF4-FFF2-40B4-BE49-F238E27FC236}">
                      <a16:creationId xmlns:a16="http://schemas.microsoft.com/office/drawing/2014/main" id="{7D95B079-8829-4FFC-BD76-B42B9D07988C}"/>
                    </a:ext>
                  </a:extLst>
                </p:cNvPr>
                <p:cNvPicPr>
                  <a:picLocks noChangeAspect="1"/>
                </p:cNvPicPr>
                <p:nvPr/>
              </p:nvPicPr>
              <p:blipFill>
                <a:blip r:embed="rId5">
                  <a:duotone>
                    <a:prstClr val="black"/>
                    <a:srgbClr val="D9C3A5">
                      <a:tint val="50000"/>
                      <a:satMod val="180000"/>
                    </a:srgbClr>
                  </a:duotone>
                </a:blip>
                <a:stretch>
                  <a:fillRect/>
                </a:stretch>
              </p:blipFill>
              <p:spPr>
                <a:xfrm>
                  <a:off x="1958452" y="2761825"/>
                  <a:ext cx="780290" cy="780290"/>
                </a:xfrm>
                <a:prstGeom prst="rect">
                  <a:avLst/>
                </a:prstGeom>
              </p:spPr>
            </p:pic>
            <p:pic>
              <p:nvPicPr>
                <p:cNvPr id="109" name="Picture 108">
                  <a:extLst>
                    <a:ext uri="{FF2B5EF4-FFF2-40B4-BE49-F238E27FC236}">
                      <a16:creationId xmlns:a16="http://schemas.microsoft.com/office/drawing/2014/main" id="{001EC456-A164-450B-973B-7EA12BA2500F}"/>
                    </a:ext>
                  </a:extLst>
                </p:cNvPr>
                <p:cNvPicPr>
                  <a:picLocks noChangeAspect="1"/>
                </p:cNvPicPr>
                <p:nvPr/>
              </p:nvPicPr>
              <p:blipFill>
                <a:blip r:embed="rId5">
                  <a:duotone>
                    <a:prstClr val="black"/>
                    <a:srgbClr val="D9C3A5">
                      <a:tint val="50000"/>
                      <a:satMod val="180000"/>
                    </a:srgbClr>
                  </a:duotone>
                </a:blip>
                <a:stretch>
                  <a:fillRect/>
                </a:stretch>
              </p:blipFill>
              <p:spPr>
                <a:xfrm>
                  <a:off x="4487065" y="2761825"/>
                  <a:ext cx="780290" cy="780290"/>
                </a:xfrm>
                <a:prstGeom prst="rect">
                  <a:avLst/>
                </a:prstGeom>
              </p:spPr>
            </p:pic>
            <p:pic>
              <p:nvPicPr>
                <p:cNvPr id="110" name="Picture 109">
                  <a:extLst>
                    <a:ext uri="{FF2B5EF4-FFF2-40B4-BE49-F238E27FC236}">
                      <a16:creationId xmlns:a16="http://schemas.microsoft.com/office/drawing/2014/main" id="{E97B066B-F181-4A91-8369-21B1B91E36DF}"/>
                    </a:ext>
                  </a:extLst>
                </p:cNvPr>
                <p:cNvPicPr>
                  <a:picLocks noChangeAspect="1"/>
                </p:cNvPicPr>
                <p:nvPr/>
              </p:nvPicPr>
              <p:blipFill>
                <a:blip r:embed="rId5">
                  <a:duotone>
                    <a:prstClr val="black"/>
                    <a:srgbClr val="D9C3A5">
                      <a:tint val="50000"/>
                      <a:satMod val="180000"/>
                    </a:srgbClr>
                  </a:duotone>
                </a:blip>
                <a:stretch>
                  <a:fillRect/>
                </a:stretch>
              </p:blipFill>
              <p:spPr>
                <a:xfrm>
                  <a:off x="3644194" y="2761825"/>
                  <a:ext cx="780290" cy="780290"/>
                </a:xfrm>
                <a:prstGeom prst="rect">
                  <a:avLst/>
                </a:prstGeom>
              </p:spPr>
            </p:pic>
            <p:pic>
              <p:nvPicPr>
                <p:cNvPr id="111" name="Picture 110">
                  <a:extLst>
                    <a:ext uri="{FF2B5EF4-FFF2-40B4-BE49-F238E27FC236}">
                      <a16:creationId xmlns:a16="http://schemas.microsoft.com/office/drawing/2014/main" id="{1DB5F5EF-C223-42F0-86F0-97DC2CE895C7}"/>
                    </a:ext>
                  </a:extLst>
                </p:cNvPr>
                <p:cNvPicPr>
                  <a:picLocks noChangeAspect="1"/>
                </p:cNvPicPr>
                <p:nvPr/>
              </p:nvPicPr>
              <p:blipFill>
                <a:blip r:embed="rId5">
                  <a:duotone>
                    <a:prstClr val="black"/>
                    <a:srgbClr val="D9C3A5">
                      <a:tint val="50000"/>
                      <a:satMod val="180000"/>
                    </a:srgbClr>
                  </a:duotone>
                </a:blip>
                <a:stretch>
                  <a:fillRect/>
                </a:stretch>
              </p:blipFill>
              <p:spPr>
                <a:xfrm>
                  <a:off x="5329935" y="2761825"/>
                  <a:ext cx="780290" cy="780290"/>
                </a:xfrm>
                <a:prstGeom prst="rect">
                  <a:avLst/>
                </a:prstGeom>
              </p:spPr>
            </p:pic>
            <p:pic>
              <p:nvPicPr>
                <p:cNvPr id="112" name="Picture 111">
                  <a:extLst>
                    <a:ext uri="{FF2B5EF4-FFF2-40B4-BE49-F238E27FC236}">
                      <a16:creationId xmlns:a16="http://schemas.microsoft.com/office/drawing/2014/main" id="{6A807CA7-88EE-44F5-A781-4B1484DBADFA}"/>
                    </a:ext>
                  </a:extLst>
                </p:cNvPr>
                <p:cNvPicPr>
                  <a:picLocks noChangeAspect="1"/>
                </p:cNvPicPr>
                <p:nvPr/>
              </p:nvPicPr>
              <p:blipFill>
                <a:blip r:embed="rId5">
                  <a:duotone>
                    <a:prstClr val="black"/>
                    <a:srgbClr val="D9C3A5">
                      <a:tint val="50000"/>
                      <a:satMod val="180000"/>
                    </a:srgbClr>
                  </a:duotone>
                </a:blip>
                <a:stretch>
                  <a:fillRect/>
                </a:stretch>
              </p:blipFill>
              <p:spPr>
                <a:xfrm>
                  <a:off x="7015676" y="2761825"/>
                  <a:ext cx="780290" cy="780290"/>
                </a:xfrm>
                <a:prstGeom prst="rect">
                  <a:avLst/>
                </a:prstGeom>
              </p:spPr>
            </p:pic>
            <p:pic>
              <p:nvPicPr>
                <p:cNvPr id="113" name="Picture 112">
                  <a:extLst>
                    <a:ext uri="{FF2B5EF4-FFF2-40B4-BE49-F238E27FC236}">
                      <a16:creationId xmlns:a16="http://schemas.microsoft.com/office/drawing/2014/main" id="{868E7644-39E9-4076-A95D-0722169AA829}"/>
                    </a:ext>
                  </a:extLst>
                </p:cNvPr>
                <p:cNvPicPr>
                  <a:picLocks noChangeAspect="1"/>
                </p:cNvPicPr>
                <p:nvPr/>
              </p:nvPicPr>
              <p:blipFill>
                <a:blip r:embed="rId5">
                  <a:duotone>
                    <a:prstClr val="black"/>
                    <a:srgbClr val="D9C3A5">
                      <a:tint val="50000"/>
                      <a:satMod val="180000"/>
                    </a:srgbClr>
                  </a:duotone>
                </a:blip>
                <a:stretch>
                  <a:fillRect/>
                </a:stretch>
              </p:blipFill>
              <p:spPr>
                <a:xfrm>
                  <a:off x="6172805" y="2761825"/>
                  <a:ext cx="780290" cy="780290"/>
                </a:xfrm>
                <a:prstGeom prst="rect">
                  <a:avLst/>
                </a:prstGeom>
              </p:spPr>
            </p:pic>
            <p:pic>
              <p:nvPicPr>
                <p:cNvPr id="114" name="Picture 113">
                  <a:extLst>
                    <a:ext uri="{FF2B5EF4-FFF2-40B4-BE49-F238E27FC236}">
                      <a16:creationId xmlns:a16="http://schemas.microsoft.com/office/drawing/2014/main" id="{0062F02D-248C-4544-AADD-FB356F90CB02}"/>
                    </a:ext>
                  </a:extLst>
                </p:cNvPr>
                <p:cNvPicPr>
                  <a:picLocks noChangeAspect="1"/>
                </p:cNvPicPr>
                <p:nvPr/>
              </p:nvPicPr>
              <p:blipFill>
                <a:blip r:embed="rId5">
                  <a:duotone>
                    <a:prstClr val="black"/>
                    <a:srgbClr val="D9C3A5">
                      <a:tint val="50000"/>
                      <a:satMod val="180000"/>
                    </a:srgbClr>
                  </a:duotone>
                </a:blip>
                <a:stretch>
                  <a:fillRect/>
                </a:stretch>
              </p:blipFill>
              <p:spPr>
                <a:xfrm>
                  <a:off x="8701418" y="2761825"/>
                  <a:ext cx="780290" cy="780290"/>
                </a:xfrm>
                <a:prstGeom prst="rect">
                  <a:avLst/>
                </a:prstGeom>
              </p:spPr>
            </p:pic>
            <p:pic>
              <p:nvPicPr>
                <p:cNvPr id="115" name="Picture 114">
                  <a:extLst>
                    <a:ext uri="{FF2B5EF4-FFF2-40B4-BE49-F238E27FC236}">
                      <a16:creationId xmlns:a16="http://schemas.microsoft.com/office/drawing/2014/main" id="{12E18562-6CF8-4833-A3AE-EB3596689652}"/>
                    </a:ext>
                  </a:extLst>
                </p:cNvPr>
                <p:cNvPicPr>
                  <a:picLocks noChangeAspect="1"/>
                </p:cNvPicPr>
                <p:nvPr/>
              </p:nvPicPr>
              <p:blipFill>
                <a:blip r:embed="rId5">
                  <a:duotone>
                    <a:prstClr val="black"/>
                    <a:srgbClr val="D9C3A5">
                      <a:tint val="50000"/>
                      <a:satMod val="180000"/>
                    </a:srgbClr>
                  </a:duotone>
                </a:blip>
                <a:stretch>
                  <a:fillRect/>
                </a:stretch>
              </p:blipFill>
              <p:spPr>
                <a:xfrm>
                  <a:off x="7858547" y="2761825"/>
                  <a:ext cx="780290" cy="780290"/>
                </a:xfrm>
                <a:prstGeom prst="rect">
                  <a:avLst/>
                </a:prstGeom>
              </p:spPr>
            </p:pic>
            <p:pic>
              <p:nvPicPr>
                <p:cNvPr id="116" name="Picture 115">
                  <a:extLst>
                    <a:ext uri="{FF2B5EF4-FFF2-40B4-BE49-F238E27FC236}">
                      <a16:creationId xmlns:a16="http://schemas.microsoft.com/office/drawing/2014/main" id="{413C0637-E09D-42E2-A6A9-11141F821330}"/>
                    </a:ext>
                  </a:extLst>
                </p:cNvPr>
                <p:cNvPicPr>
                  <a:picLocks noChangeAspect="1"/>
                </p:cNvPicPr>
                <p:nvPr/>
              </p:nvPicPr>
              <p:blipFill>
                <a:blip r:embed="rId5">
                  <a:duotone>
                    <a:prstClr val="black"/>
                    <a:srgbClr val="D9C3A5">
                      <a:tint val="50000"/>
                      <a:satMod val="180000"/>
                    </a:srgbClr>
                  </a:duotone>
                </a:blip>
                <a:stretch>
                  <a:fillRect/>
                </a:stretch>
              </p:blipFill>
              <p:spPr>
                <a:xfrm>
                  <a:off x="9544288" y="2761825"/>
                  <a:ext cx="780290" cy="780290"/>
                </a:xfrm>
                <a:prstGeom prst="rect">
                  <a:avLst/>
                </a:prstGeom>
              </p:spPr>
            </p:pic>
          </p:grpSp>
          <p:sp>
            <p:nvSpPr>
              <p:cNvPr id="105" name="Rounded Rectangle 45">
                <a:extLst>
                  <a:ext uri="{FF2B5EF4-FFF2-40B4-BE49-F238E27FC236}">
                    <a16:creationId xmlns:a16="http://schemas.microsoft.com/office/drawing/2014/main" id="{6C432F41-3614-4801-9D62-131619B9D013}"/>
                  </a:ext>
                </a:extLst>
              </p:cNvPr>
              <p:cNvSpPr/>
              <p:nvPr/>
            </p:nvSpPr>
            <p:spPr bwMode="auto">
              <a:xfrm>
                <a:off x="241573" y="3569270"/>
                <a:ext cx="5907790" cy="1109951"/>
              </a:xfrm>
              <a:prstGeom prst="roundRect">
                <a:avLst/>
              </a:prstGeom>
              <a:no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GB" sz="2353" kern="0" err="1">
                  <a:gradFill>
                    <a:gsLst>
                      <a:gs pos="0">
                        <a:srgbClr val="FFFFFF"/>
                      </a:gs>
                      <a:gs pos="100000">
                        <a:srgbClr val="FFFFFF"/>
                      </a:gs>
                    </a:gsLst>
                    <a:lin ang="5400000" scaled="0"/>
                  </a:gradFill>
                  <a:ea typeface="Segoe UI" pitchFamily="34" charset="0"/>
                  <a:cs typeface="Segoe UI" pitchFamily="34" charset="0"/>
                </a:endParaRPr>
              </a:p>
            </p:txBody>
          </p:sp>
          <p:pic>
            <p:nvPicPr>
              <p:cNvPr id="106" name="Picture 105">
                <a:extLst>
                  <a:ext uri="{FF2B5EF4-FFF2-40B4-BE49-F238E27FC236}">
                    <a16:creationId xmlns:a16="http://schemas.microsoft.com/office/drawing/2014/main" id="{491F140B-4074-4224-B9C7-BF2F3C3956F7}"/>
                  </a:ext>
                </a:extLst>
              </p:cNvPr>
              <p:cNvPicPr>
                <a:picLocks noChangeAspect="1"/>
              </p:cNvPicPr>
              <p:nvPr/>
            </p:nvPicPr>
            <p:blipFill>
              <a:blip r:embed="rId5">
                <a:duotone>
                  <a:prstClr val="black"/>
                  <a:srgbClr val="D9C3A5">
                    <a:tint val="50000"/>
                    <a:satMod val="180000"/>
                  </a:srgbClr>
                </a:duotone>
              </a:blip>
              <a:stretch>
                <a:fillRect/>
              </a:stretch>
            </p:blipFill>
            <p:spPr>
              <a:xfrm>
                <a:off x="2967575" y="3585250"/>
                <a:ext cx="508893" cy="508371"/>
              </a:xfrm>
              <a:prstGeom prst="rect">
                <a:avLst/>
              </a:prstGeom>
            </p:spPr>
          </p:pic>
        </p:grpSp>
      </p:grpSp>
      <p:grpSp>
        <p:nvGrpSpPr>
          <p:cNvPr id="147" name="Group 146">
            <a:extLst>
              <a:ext uri="{FF2B5EF4-FFF2-40B4-BE49-F238E27FC236}">
                <a16:creationId xmlns:a16="http://schemas.microsoft.com/office/drawing/2014/main" id="{A7581205-44DA-4EAF-A859-D215CBE5627D}"/>
              </a:ext>
            </a:extLst>
          </p:cNvPr>
          <p:cNvGrpSpPr/>
          <p:nvPr/>
        </p:nvGrpSpPr>
        <p:grpSpPr>
          <a:xfrm>
            <a:off x="6384235" y="3290888"/>
            <a:ext cx="5440362" cy="3247072"/>
            <a:chOff x="655638" y="2752003"/>
            <a:chExt cx="6094908" cy="3785957"/>
          </a:xfrm>
        </p:grpSpPr>
        <p:sp>
          <p:nvSpPr>
            <p:cNvPr id="148" name="Cloud Primary">
              <a:extLst>
                <a:ext uri="{FF2B5EF4-FFF2-40B4-BE49-F238E27FC236}">
                  <a16:creationId xmlns:a16="http://schemas.microsoft.com/office/drawing/2014/main" id="{B241A59F-2B45-4BF4-AF70-8E20F040D921}"/>
                </a:ext>
              </a:extLst>
            </p:cNvPr>
            <p:cNvSpPr>
              <a:spLocks/>
            </p:cNvSpPr>
            <p:nvPr/>
          </p:nvSpPr>
          <p:spPr bwMode="auto">
            <a:xfrm>
              <a:off x="655638" y="2752003"/>
              <a:ext cx="6094908" cy="3785957"/>
            </a:xfrm>
            <a:custGeom>
              <a:avLst/>
              <a:gdLst>
                <a:gd name="T0" fmla="*/ 860 w 994"/>
                <a:gd name="T1" fmla="*/ 342 h 610"/>
                <a:gd name="T2" fmla="*/ 858 w 994"/>
                <a:gd name="T3" fmla="*/ 342 h 610"/>
                <a:gd name="T4" fmla="*/ 860 w 994"/>
                <a:gd name="T5" fmla="*/ 305 h 610"/>
                <a:gd name="T6" fmla="*/ 555 w 994"/>
                <a:gd name="T7" fmla="*/ 0 h 610"/>
                <a:gd name="T8" fmla="*/ 272 w 994"/>
                <a:gd name="T9" fmla="*/ 193 h 610"/>
                <a:gd name="T10" fmla="*/ 212 w 994"/>
                <a:gd name="T11" fmla="*/ 185 h 610"/>
                <a:gd name="T12" fmla="*/ 0 w 994"/>
                <a:gd name="T13" fmla="*/ 397 h 610"/>
                <a:gd name="T14" fmla="*/ 212 w 994"/>
                <a:gd name="T15" fmla="*/ 610 h 610"/>
                <a:gd name="T16" fmla="*/ 860 w 994"/>
                <a:gd name="T17" fmla="*/ 610 h 610"/>
                <a:gd name="T18" fmla="*/ 994 w 994"/>
                <a:gd name="T19" fmla="*/ 476 h 610"/>
                <a:gd name="T20" fmla="*/ 860 w 994"/>
                <a:gd name="T21" fmla="*/ 342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4" h="610">
                  <a:moveTo>
                    <a:pt x="860" y="342"/>
                  </a:moveTo>
                  <a:cubicBezTo>
                    <a:pt x="859" y="342"/>
                    <a:pt x="858" y="342"/>
                    <a:pt x="858" y="342"/>
                  </a:cubicBezTo>
                  <a:cubicBezTo>
                    <a:pt x="859" y="330"/>
                    <a:pt x="860" y="318"/>
                    <a:pt x="860" y="305"/>
                  </a:cubicBezTo>
                  <a:cubicBezTo>
                    <a:pt x="860" y="137"/>
                    <a:pt x="723" y="0"/>
                    <a:pt x="555" y="0"/>
                  </a:cubicBezTo>
                  <a:cubicBezTo>
                    <a:pt x="426" y="0"/>
                    <a:pt x="316" y="80"/>
                    <a:pt x="272" y="193"/>
                  </a:cubicBezTo>
                  <a:cubicBezTo>
                    <a:pt x="253" y="188"/>
                    <a:pt x="233" y="185"/>
                    <a:pt x="212" y="185"/>
                  </a:cubicBezTo>
                  <a:cubicBezTo>
                    <a:pt x="95" y="185"/>
                    <a:pt x="0" y="280"/>
                    <a:pt x="0" y="397"/>
                  </a:cubicBezTo>
                  <a:cubicBezTo>
                    <a:pt x="0" y="515"/>
                    <a:pt x="95" y="610"/>
                    <a:pt x="212" y="610"/>
                  </a:cubicBezTo>
                  <a:cubicBezTo>
                    <a:pt x="860" y="610"/>
                    <a:pt x="860" y="610"/>
                    <a:pt x="860" y="610"/>
                  </a:cubicBezTo>
                  <a:cubicBezTo>
                    <a:pt x="934" y="610"/>
                    <a:pt x="994" y="550"/>
                    <a:pt x="994" y="476"/>
                  </a:cubicBezTo>
                  <a:cubicBezTo>
                    <a:pt x="994" y="402"/>
                    <a:pt x="934" y="342"/>
                    <a:pt x="860" y="342"/>
                  </a:cubicBezTo>
                  <a:close/>
                </a:path>
              </a:pathLst>
            </a:custGeom>
            <a:noFill/>
            <a:ln w="76200">
              <a:solidFill>
                <a:schemeClr val="tx1"/>
              </a:solidFill>
            </a:ln>
          </p:spPr>
          <p:txBody>
            <a:bodyPr vert="horz" wrap="square" lIns="89604" tIns="44802" rIns="89604" bIns="44802" numCol="1" anchor="t" anchorCtr="0" compatLnSpc="1">
              <a:prstTxWarp prst="textNoShape">
                <a:avLst/>
              </a:prstTxWarp>
            </a:bodyPr>
            <a:lstStyle>
              <a:defPPr>
                <a:defRPr lang="en-US"/>
              </a:defPPr>
              <a:lvl1pPr algn="l" defTabSz="931863" rtl="0" fontAlgn="base">
                <a:spcBef>
                  <a:spcPct val="0"/>
                </a:spcBef>
                <a:spcAft>
                  <a:spcPct val="0"/>
                </a:spcAft>
                <a:defRPr sz="2400" kern="1200">
                  <a:solidFill>
                    <a:schemeClr val="tx1"/>
                  </a:solidFill>
                  <a:latin typeface="Segoe UI" charset="0"/>
                  <a:ea typeface="MS PGothic" charset="0"/>
                  <a:cs typeface="MS PGothic" charset="0"/>
                </a:defRPr>
              </a:lvl1pPr>
              <a:lvl2pPr marL="465138" indent="-7938" algn="l" defTabSz="931863" rtl="0" fontAlgn="base">
                <a:spcBef>
                  <a:spcPct val="0"/>
                </a:spcBef>
                <a:spcAft>
                  <a:spcPct val="0"/>
                </a:spcAft>
                <a:defRPr sz="2400" kern="1200">
                  <a:solidFill>
                    <a:schemeClr val="tx1"/>
                  </a:solidFill>
                  <a:latin typeface="Segoe UI" charset="0"/>
                  <a:ea typeface="MS PGothic" charset="0"/>
                  <a:cs typeface="MS PGothic" charset="0"/>
                </a:defRPr>
              </a:lvl2pPr>
              <a:lvl3pPr marL="931863" indent="-17463" algn="l" defTabSz="931863" rtl="0" fontAlgn="base">
                <a:spcBef>
                  <a:spcPct val="0"/>
                </a:spcBef>
                <a:spcAft>
                  <a:spcPct val="0"/>
                </a:spcAft>
                <a:defRPr sz="2400" kern="1200">
                  <a:solidFill>
                    <a:schemeClr val="tx1"/>
                  </a:solidFill>
                  <a:latin typeface="Segoe UI" charset="0"/>
                  <a:ea typeface="MS PGothic" charset="0"/>
                  <a:cs typeface="MS PGothic" charset="0"/>
                </a:defRPr>
              </a:lvl3pPr>
              <a:lvl4pPr marL="1398588" indent="-26988" algn="l" defTabSz="931863" rtl="0" fontAlgn="base">
                <a:spcBef>
                  <a:spcPct val="0"/>
                </a:spcBef>
                <a:spcAft>
                  <a:spcPct val="0"/>
                </a:spcAft>
                <a:defRPr sz="2400" kern="1200">
                  <a:solidFill>
                    <a:schemeClr val="tx1"/>
                  </a:solidFill>
                  <a:latin typeface="Segoe UI" charset="0"/>
                  <a:ea typeface="MS PGothic" charset="0"/>
                  <a:cs typeface="MS PGothic" charset="0"/>
                </a:defRPr>
              </a:lvl4pPr>
              <a:lvl5pPr marL="1865313" indent="-36513" algn="l" defTabSz="931863" rtl="0" fontAlgn="base">
                <a:spcBef>
                  <a:spcPct val="0"/>
                </a:spcBef>
                <a:spcAft>
                  <a:spcPct val="0"/>
                </a:spcAft>
                <a:defRPr sz="2400" kern="1200">
                  <a:solidFill>
                    <a:schemeClr val="tx1"/>
                  </a:solidFill>
                  <a:latin typeface="Segoe UI" charset="0"/>
                  <a:ea typeface="MS PGothic" charset="0"/>
                  <a:cs typeface="MS PGothic" charset="0"/>
                </a:defRPr>
              </a:lvl5pPr>
              <a:lvl6pPr marL="2286000" algn="l" defTabSz="457200" rtl="0" eaLnBrk="1" latinLnBrk="0" hangingPunct="1">
                <a:defRPr sz="2400" kern="1200">
                  <a:solidFill>
                    <a:schemeClr val="tx1"/>
                  </a:solidFill>
                  <a:latin typeface="Segoe UI" charset="0"/>
                  <a:ea typeface="MS PGothic" charset="0"/>
                  <a:cs typeface="MS PGothic" charset="0"/>
                </a:defRPr>
              </a:lvl6pPr>
              <a:lvl7pPr marL="2743200" algn="l" defTabSz="457200" rtl="0" eaLnBrk="1" latinLnBrk="0" hangingPunct="1">
                <a:defRPr sz="2400" kern="1200">
                  <a:solidFill>
                    <a:schemeClr val="tx1"/>
                  </a:solidFill>
                  <a:latin typeface="Segoe UI" charset="0"/>
                  <a:ea typeface="MS PGothic" charset="0"/>
                  <a:cs typeface="MS PGothic" charset="0"/>
                </a:defRPr>
              </a:lvl7pPr>
              <a:lvl8pPr marL="3200400" algn="l" defTabSz="457200" rtl="0" eaLnBrk="1" latinLnBrk="0" hangingPunct="1">
                <a:defRPr sz="2400" kern="1200">
                  <a:solidFill>
                    <a:schemeClr val="tx1"/>
                  </a:solidFill>
                  <a:latin typeface="Segoe UI" charset="0"/>
                  <a:ea typeface="MS PGothic" charset="0"/>
                  <a:cs typeface="MS PGothic" charset="0"/>
                </a:defRPr>
              </a:lvl8pPr>
              <a:lvl9pPr marL="3657600" algn="l" defTabSz="457200" rtl="0" eaLnBrk="1" latinLnBrk="0" hangingPunct="1">
                <a:defRPr sz="2400" kern="1200">
                  <a:solidFill>
                    <a:schemeClr val="tx1"/>
                  </a:solidFill>
                  <a:latin typeface="Segoe UI" charset="0"/>
                  <a:ea typeface="MS PGothic" charset="0"/>
                  <a:cs typeface="MS PGothic" charset="0"/>
                </a:defRPr>
              </a:lvl9pPr>
            </a:lstStyle>
            <a:p>
              <a:pPr defTabSz="913330">
                <a:defRPr/>
              </a:pPr>
              <a:endParaRPr lang="en-US" sz="1173">
                <a:solidFill>
                  <a:srgbClr val="000000"/>
                </a:solidFill>
              </a:endParaRPr>
            </a:p>
          </p:txBody>
        </p:sp>
        <p:grpSp>
          <p:nvGrpSpPr>
            <p:cNvPr id="149" name="SQL DW DB">
              <a:extLst>
                <a:ext uri="{FF2B5EF4-FFF2-40B4-BE49-F238E27FC236}">
                  <a16:creationId xmlns:a16="http://schemas.microsoft.com/office/drawing/2014/main" id="{58345A99-04DE-40DF-9DC6-599A658FD517}"/>
                </a:ext>
              </a:extLst>
            </p:cNvPr>
            <p:cNvGrpSpPr/>
            <p:nvPr/>
          </p:nvGrpSpPr>
          <p:grpSpPr>
            <a:xfrm>
              <a:off x="1784605" y="5083408"/>
              <a:ext cx="3928265" cy="1251694"/>
              <a:chOff x="241573" y="4789041"/>
              <a:chExt cx="5943296" cy="1876572"/>
            </a:xfrm>
          </p:grpSpPr>
          <p:sp>
            <p:nvSpPr>
              <p:cNvPr id="150" name="Rounded Rectangle 2">
                <a:extLst>
                  <a:ext uri="{FF2B5EF4-FFF2-40B4-BE49-F238E27FC236}">
                    <a16:creationId xmlns:a16="http://schemas.microsoft.com/office/drawing/2014/main" id="{A042B7DD-A0DA-416C-B6CB-8C2BF5C38A3B}"/>
                  </a:ext>
                </a:extLst>
              </p:cNvPr>
              <p:cNvSpPr/>
              <p:nvPr/>
            </p:nvSpPr>
            <p:spPr bwMode="auto">
              <a:xfrm>
                <a:off x="241573" y="4789041"/>
                <a:ext cx="5943296" cy="1876572"/>
              </a:xfrm>
              <a:prstGeom prst="roundRect">
                <a:avLst/>
              </a:prstGeom>
              <a:no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GB" sz="2353" kern="0" err="1">
                  <a:gradFill>
                    <a:gsLst>
                      <a:gs pos="0">
                        <a:srgbClr val="FFFFFF"/>
                      </a:gs>
                      <a:gs pos="100000">
                        <a:srgbClr val="FFFFFF"/>
                      </a:gs>
                    </a:gsLst>
                    <a:lin ang="5400000" scaled="0"/>
                  </a:gradFill>
                  <a:ea typeface="Segoe UI" pitchFamily="34" charset="0"/>
                  <a:cs typeface="Segoe UI" pitchFamily="34" charset="0"/>
                </a:endParaRPr>
              </a:p>
            </p:txBody>
          </p:sp>
          <p:grpSp>
            <p:nvGrpSpPr>
              <p:cNvPr id="151" name="Group 150">
                <a:extLst>
                  <a:ext uri="{FF2B5EF4-FFF2-40B4-BE49-F238E27FC236}">
                    <a16:creationId xmlns:a16="http://schemas.microsoft.com/office/drawing/2014/main" id="{06327E90-C6E3-4DBB-9634-928E2A1E2B82}"/>
                  </a:ext>
                </a:extLst>
              </p:cNvPr>
              <p:cNvGrpSpPr/>
              <p:nvPr/>
            </p:nvGrpSpPr>
            <p:grpSpPr>
              <a:xfrm>
                <a:off x="532803" y="4929784"/>
                <a:ext cx="5409497" cy="1630471"/>
                <a:chOff x="2094836" y="4073326"/>
                <a:chExt cx="8294427" cy="2502583"/>
              </a:xfrm>
            </p:grpSpPr>
            <p:pic>
              <p:nvPicPr>
                <p:cNvPr id="165" name="Picture 164">
                  <a:extLst>
                    <a:ext uri="{FF2B5EF4-FFF2-40B4-BE49-F238E27FC236}">
                      <a16:creationId xmlns:a16="http://schemas.microsoft.com/office/drawing/2014/main" id="{27ED6576-2266-4778-8EEC-773C57E73450}"/>
                    </a:ext>
                  </a:extLst>
                </p:cNvPr>
                <p:cNvPicPr>
                  <a:picLocks noChangeAspect="1"/>
                </p:cNvPicPr>
                <p:nvPr/>
              </p:nvPicPr>
              <p:blipFill>
                <a:blip r:embed="rId4">
                  <a:duotone>
                    <a:prstClr val="black"/>
                    <a:srgbClr val="D9C3A5">
                      <a:tint val="50000"/>
                      <a:satMod val="180000"/>
                    </a:srgbClr>
                  </a:duotone>
                </a:blip>
                <a:stretch>
                  <a:fillRect/>
                </a:stretch>
              </p:blipFill>
              <p:spPr>
                <a:xfrm>
                  <a:off x="2099026" y="4073326"/>
                  <a:ext cx="780290" cy="780290"/>
                </a:xfrm>
                <a:prstGeom prst="rect">
                  <a:avLst/>
                </a:prstGeom>
              </p:spPr>
            </p:pic>
            <p:pic>
              <p:nvPicPr>
                <p:cNvPr id="166" name="Picture 165">
                  <a:extLst>
                    <a:ext uri="{FF2B5EF4-FFF2-40B4-BE49-F238E27FC236}">
                      <a16:creationId xmlns:a16="http://schemas.microsoft.com/office/drawing/2014/main" id="{59004101-6D63-4FFD-B31B-58C32C960CD9}"/>
                    </a:ext>
                  </a:extLst>
                </p:cNvPr>
                <p:cNvPicPr>
                  <a:picLocks noChangeAspect="1"/>
                </p:cNvPicPr>
                <p:nvPr/>
              </p:nvPicPr>
              <p:blipFill>
                <a:blip r:embed="rId4">
                  <a:duotone>
                    <a:prstClr val="black"/>
                    <a:srgbClr val="D9C3A5">
                      <a:tint val="50000"/>
                      <a:satMod val="180000"/>
                    </a:srgbClr>
                  </a:duotone>
                </a:blip>
                <a:stretch>
                  <a:fillRect/>
                </a:stretch>
              </p:blipFill>
              <p:spPr>
                <a:xfrm>
                  <a:off x="2933756" y="4073326"/>
                  <a:ext cx="780290" cy="780290"/>
                </a:xfrm>
                <a:prstGeom prst="rect">
                  <a:avLst/>
                </a:prstGeom>
              </p:spPr>
            </p:pic>
            <p:pic>
              <p:nvPicPr>
                <p:cNvPr id="167" name="Picture 166">
                  <a:extLst>
                    <a:ext uri="{FF2B5EF4-FFF2-40B4-BE49-F238E27FC236}">
                      <a16:creationId xmlns:a16="http://schemas.microsoft.com/office/drawing/2014/main" id="{9FD1C27B-4800-4938-94F8-CEDBEDCD2EA3}"/>
                    </a:ext>
                  </a:extLst>
                </p:cNvPr>
                <p:cNvPicPr>
                  <a:picLocks noChangeAspect="1"/>
                </p:cNvPicPr>
                <p:nvPr/>
              </p:nvPicPr>
              <p:blipFill>
                <a:blip r:embed="rId4">
                  <a:duotone>
                    <a:prstClr val="black"/>
                    <a:srgbClr val="D9C3A5">
                      <a:tint val="50000"/>
                      <a:satMod val="180000"/>
                    </a:srgbClr>
                  </a:duotone>
                </a:blip>
                <a:stretch>
                  <a:fillRect/>
                </a:stretch>
              </p:blipFill>
              <p:spPr>
                <a:xfrm>
                  <a:off x="3768486" y="4073326"/>
                  <a:ext cx="780290" cy="780290"/>
                </a:xfrm>
                <a:prstGeom prst="rect">
                  <a:avLst/>
                </a:prstGeom>
              </p:spPr>
            </p:pic>
            <p:pic>
              <p:nvPicPr>
                <p:cNvPr id="168" name="Picture 167">
                  <a:extLst>
                    <a:ext uri="{FF2B5EF4-FFF2-40B4-BE49-F238E27FC236}">
                      <a16:creationId xmlns:a16="http://schemas.microsoft.com/office/drawing/2014/main" id="{E3B7DAB2-58D6-4F05-AAFA-603E124E0BBB}"/>
                    </a:ext>
                  </a:extLst>
                </p:cNvPr>
                <p:cNvPicPr>
                  <a:picLocks noChangeAspect="1"/>
                </p:cNvPicPr>
                <p:nvPr/>
              </p:nvPicPr>
              <p:blipFill>
                <a:blip r:embed="rId4">
                  <a:duotone>
                    <a:prstClr val="black"/>
                    <a:srgbClr val="D9C3A5">
                      <a:tint val="50000"/>
                      <a:satMod val="180000"/>
                    </a:srgbClr>
                  </a:duotone>
                </a:blip>
                <a:stretch>
                  <a:fillRect/>
                </a:stretch>
              </p:blipFill>
              <p:spPr>
                <a:xfrm>
                  <a:off x="4603216" y="4073326"/>
                  <a:ext cx="780290" cy="780290"/>
                </a:xfrm>
                <a:prstGeom prst="rect">
                  <a:avLst/>
                </a:prstGeom>
              </p:spPr>
            </p:pic>
            <p:pic>
              <p:nvPicPr>
                <p:cNvPr id="169" name="Picture 168">
                  <a:extLst>
                    <a:ext uri="{FF2B5EF4-FFF2-40B4-BE49-F238E27FC236}">
                      <a16:creationId xmlns:a16="http://schemas.microsoft.com/office/drawing/2014/main" id="{BDC3BB9F-EEE9-4F3B-8176-973770DFC695}"/>
                    </a:ext>
                  </a:extLst>
                </p:cNvPr>
                <p:cNvPicPr>
                  <a:picLocks noChangeAspect="1"/>
                </p:cNvPicPr>
                <p:nvPr/>
              </p:nvPicPr>
              <p:blipFill>
                <a:blip r:embed="rId4">
                  <a:duotone>
                    <a:prstClr val="black"/>
                    <a:srgbClr val="D9C3A5">
                      <a:tint val="50000"/>
                      <a:satMod val="180000"/>
                    </a:srgbClr>
                  </a:duotone>
                </a:blip>
                <a:stretch>
                  <a:fillRect/>
                </a:stretch>
              </p:blipFill>
              <p:spPr>
                <a:xfrm>
                  <a:off x="5437947" y="4073326"/>
                  <a:ext cx="780290" cy="780290"/>
                </a:xfrm>
                <a:prstGeom prst="rect">
                  <a:avLst/>
                </a:prstGeom>
              </p:spPr>
            </p:pic>
            <p:pic>
              <p:nvPicPr>
                <p:cNvPr id="170" name="Picture 169">
                  <a:extLst>
                    <a:ext uri="{FF2B5EF4-FFF2-40B4-BE49-F238E27FC236}">
                      <a16:creationId xmlns:a16="http://schemas.microsoft.com/office/drawing/2014/main" id="{66373BB0-24C5-4E04-8FA6-703DF62527E3}"/>
                    </a:ext>
                  </a:extLst>
                </p:cNvPr>
                <p:cNvPicPr>
                  <a:picLocks noChangeAspect="1"/>
                </p:cNvPicPr>
                <p:nvPr/>
              </p:nvPicPr>
              <p:blipFill>
                <a:blip r:embed="rId4">
                  <a:duotone>
                    <a:prstClr val="black"/>
                    <a:srgbClr val="D9C3A5">
                      <a:tint val="50000"/>
                      <a:satMod val="180000"/>
                    </a:srgbClr>
                  </a:duotone>
                </a:blip>
                <a:stretch>
                  <a:fillRect/>
                </a:stretch>
              </p:blipFill>
              <p:spPr>
                <a:xfrm>
                  <a:off x="2094836" y="4934472"/>
                  <a:ext cx="780290" cy="780290"/>
                </a:xfrm>
                <a:prstGeom prst="rect">
                  <a:avLst/>
                </a:prstGeom>
              </p:spPr>
            </p:pic>
            <p:pic>
              <p:nvPicPr>
                <p:cNvPr id="171" name="Picture 170">
                  <a:extLst>
                    <a:ext uri="{FF2B5EF4-FFF2-40B4-BE49-F238E27FC236}">
                      <a16:creationId xmlns:a16="http://schemas.microsoft.com/office/drawing/2014/main" id="{E4857423-6D82-442F-A516-34433131DD69}"/>
                    </a:ext>
                  </a:extLst>
                </p:cNvPr>
                <p:cNvPicPr>
                  <a:picLocks noChangeAspect="1"/>
                </p:cNvPicPr>
                <p:nvPr/>
              </p:nvPicPr>
              <p:blipFill>
                <a:blip r:embed="rId4">
                  <a:duotone>
                    <a:prstClr val="black"/>
                    <a:srgbClr val="D9C3A5">
                      <a:tint val="50000"/>
                      <a:satMod val="180000"/>
                    </a:srgbClr>
                  </a:duotone>
                </a:blip>
                <a:stretch>
                  <a:fillRect/>
                </a:stretch>
              </p:blipFill>
              <p:spPr>
                <a:xfrm>
                  <a:off x="2929566" y="4934472"/>
                  <a:ext cx="780290" cy="780290"/>
                </a:xfrm>
                <a:prstGeom prst="rect">
                  <a:avLst/>
                </a:prstGeom>
              </p:spPr>
            </p:pic>
            <p:pic>
              <p:nvPicPr>
                <p:cNvPr id="172" name="Picture 171">
                  <a:extLst>
                    <a:ext uri="{FF2B5EF4-FFF2-40B4-BE49-F238E27FC236}">
                      <a16:creationId xmlns:a16="http://schemas.microsoft.com/office/drawing/2014/main" id="{01271D4B-476F-42EE-ABC6-A0DD3986F8A3}"/>
                    </a:ext>
                  </a:extLst>
                </p:cNvPr>
                <p:cNvPicPr>
                  <a:picLocks noChangeAspect="1"/>
                </p:cNvPicPr>
                <p:nvPr/>
              </p:nvPicPr>
              <p:blipFill>
                <a:blip r:embed="rId4">
                  <a:duotone>
                    <a:prstClr val="black"/>
                    <a:srgbClr val="D9C3A5">
                      <a:tint val="50000"/>
                      <a:satMod val="180000"/>
                    </a:srgbClr>
                  </a:duotone>
                </a:blip>
                <a:stretch>
                  <a:fillRect/>
                </a:stretch>
              </p:blipFill>
              <p:spPr>
                <a:xfrm>
                  <a:off x="3764296" y="4934472"/>
                  <a:ext cx="780290" cy="780290"/>
                </a:xfrm>
                <a:prstGeom prst="rect">
                  <a:avLst/>
                </a:prstGeom>
              </p:spPr>
            </p:pic>
            <p:pic>
              <p:nvPicPr>
                <p:cNvPr id="173" name="Picture 172">
                  <a:extLst>
                    <a:ext uri="{FF2B5EF4-FFF2-40B4-BE49-F238E27FC236}">
                      <a16:creationId xmlns:a16="http://schemas.microsoft.com/office/drawing/2014/main" id="{2BFEDC53-1B0F-4378-976B-B1E2BEF3BE61}"/>
                    </a:ext>
                  </a:extLst>
                </p:cNvPr>
                <p:cNvPicPr>
                  <a:picLocks noChangeAspect="1"/>
                </p:cNvPicPr>
                <p:nvPr/>
              </p:nvPicPr>
              <p:blipFill>
                <a:blip r:embed="rId4">
                  <a:duotone>
                    <a:prstClr val="black"/>
                    <a:srgbClr val="D9C3A5">
                      <a:tint val="50000"/>
                      <a:satMod val="180000"/>
                    </a:srgbClr>
                  </a:duotone>
                </a:blip>
                <a:stretch>
                  <a:fillRect/>
                </a:stretch>
              </p:blipFill>
              <p:spPr>
                <a:xfrm>
                  <a:off x="4599026" y="4934472"/>
                  <a:ext cx="780290" cy="780290"/>
                </a:xfrm>
                <a:prstGeom prst="rect">
                  <a:avLst/>
                </a:prstGeom>
              </p:spPr>
            </p:pic>
            <p:pic>
              <p:nvPicPr>
                <p:cNvPr id="174" name="Picture 173">
                  <a:extLst>
                    <a:ext uri="{FF2B5EF4-FFF2-40B4-BE49-F238E27FC236}">
                      <a16:creationId xmlns:a16="http://schemas.microsoft.com/office/drawing/2014/main" id="{DE5A8950-774E-46D2-BEFF-E87E01D1E0ED}"/>
                    </a:ext>
                  </a:extLst>
                </p:cNvPr>
                <p:cNvPicPr>
                  <a:picLocks noChangeAspect="1"/>
                </p:cNvPicPr>
                <p:nvPr/>
              </p:nvPicPr>
              <p:blipFill>
                <a:blip r:embed="rId4">
                  <a:duotone>
                    <a:prstClr val="black"/>
                    <a:srgbClr val="D9C3A5">
                      <a:tint val="50000"/>
                      <a:satMod val="180000"/>
                    </a:srgbClr>
                  </a:duotone>
                </a:blip>
                <a:stretch>
                  <a:fillRect/>
                </a:stretch>
              </p:blipFill>
              <p:spPr>
                <a:xfrm>
                  <a:off x="5433757" y="4934472"/>
                  <a:ext cx="780290" cy="780290"/>
                </a:xfrm>
                <a:prstGeom prst="rect">
                  <a:avLst/>
                </a:prstGeom>
              </p:spPr>
            </p:pic>
            <p:pic>
              <p:nvPicPr>
                <p:cNvPr id="175" name="Picture 174">
                  <a:extLst>
                    <a:ext uri="{FF2B5EF4-FFF2-40B4-BE49-F238E27FC236}">
                      <a16:creationId xmlns:a16="http://schemas.microsoft.com/office/drawing/2014/main" id="{AC34357D-D654-488E-8DB1-B78277E252DB}"/>
                    </a:ext>
                  </a:extLst>
                </p:cNvPr>
                <p:cNvPicPr>
                  <a:picLocks noChangeAspect="1"/>
                </p:cNvPicPr>
                <p:nvPr/>
              </p:nvPicPr>
              <p:blipFill>
                <a:blip r:embed="rId4">
                  <a:duotone>
                    <a:prstClr val="black"/>
                    <a:srgbClr val="D9C3A5">
                      <a:tint val="50000"/>
                      <a:satMod val="180000"/>
                    </a:srgbClr>
                  </a:duotone>
                </a:blip>
                <a:stretch>
                  <a:fillRect/>
                </a:stretch>
              </p:blipFill>
              <p:spPr>
                <a:xfrm>
                  <a:off x="2099026" y="5795619"/>
                  <a:ext cx="780290" cy="780290"/>
                </a:xfrm>
                <a:prstGeom prst="rect">
                  <a:avLst/>
                </a:prstGeom>
              </p:spPr>
            </p:pic>
            <p:pic>
              <p:nvPicPr>
                <p:cNvPr id="176" name="Picture 175">
                  <a:extLst>
                    <a:ext uri="{FF2B5EF4-FFF2-40B4-BE49-F238E27FC236}">
                      <a16:creationId xmlns:a16="http://schemas.microsoft.com/office/drawing/2014/main" id="{3B185D25-3AD2-452F-AA52-79A8F282E60B}"/>
                    </a:ext>
                  </a:extLst>
                </p:cNvPr>
                <p:cNvPicPr>
                  <a:picLocks noChangeAspect="1"/>
                </p:cNvPicPr>
                <p:nvPr/>
              </p:nvPicPr>
              <p:blipFill>
                <a:blip r:embed="rId4">
                  <a:duotone>
                    <a:prstClr val="black"/>
                    <a:srgbClr val="D9C3A5">
                      <a:tint val="50000"/>
                      <a:satMod val="180000"/>
                    </a:srgbClr>
                  </a:duotone>
                </a:blip>
                <a:stretch>
                  <a:fillRect/>
                </a:stretch>
              </p:blipFill>
              <p:spPr>
                <a:xfrm>
                  <a:off x="2933756" y="5795619"/>
                  <a:ext cx="780290" cy="780290"/>
                </a:xfrm>
                <a:prstGeom prst="rect">
                  <a:avLst/>
                </a:prstGeom>
              </p:spPr>
            </p:pic>
            <p:pic>
              <p:nvPicPr>
                <p:cNvPr id="177" name="Picture 176">
                  <a:extLst>
                    <a:ext uri="{FF2B5EF4-FFF2-40B4-BE49-F238E27FC236}">
                      <a16:creationId xmlns:a16="http://schemas.microsoft.com/office/drawing/2014/main" id="{672209F9-A550-4E95-8DB9-65FF0CE627C1}"/>
                    </a:ext>
                  </a:extLst>
                </p:cNvPr>
                <p:cNvPicPr>
                  <a:picLocks noChangeAspect="1"/>
                </p:cNvPicPr>
                <p:nvPr/>
              </p:nvPicPr>
              <p:blipFill>
                <a:blip r:embed="rId4">
                  <a:duotone>
                    <a:prstClr val="black"/>
                    <a:srgbClr val="D9C3A5">
                      <a:tint val="50000"/>
                      <a:satMod val="180000"/>
                    </a:srgbClr>
                  </a:duotone>
                </a:blip>
                <a:stretch>
                  <a:fillRect/>
                </a:stretch>
              </p:blipFill>
              <p:spPr>
                <a:xfrm>
                  <a:off x="3768486" y="5795619"/>
                  <a:ext cx="780290" cy="780290"/>
                </a:xfrm>
                <a:prstGeom prst="rect">
                  <a:avLst/>
                </a:prstGeom>
              </p:spPr>
            </p:pic>
            <p:pic>
              <p:nvPicPr>
                <p:cNvPr id="178" name="Picture 177">
                  <a:extLst>
                    <a:ext uri="{FF2B5EF4-FFF2-40B4-BE49-F238E27FC236}">
                      <a16:creationId xmlns:a16="http://schemas.microsoft.com/office/drawing/2014/main" id="{8009292C-6964-488A-AAED-B839577AA661}"/>
                    </a:ext>
                  </a:extLst>
                </p:cNvPr>
                <p:cNvPicPr>
                  <a:picLocks noChangeAspect="1"/>
                </p:cNvPicPr>
                <p:nvPr/>
              </p:nvPicPr>
              <p:blipFill>
                <a:blip r:embed="rId4">
                  <a:duotone>
                    <a:prstClr val="black"/>
                    <a:srgbClr val="D9C3A5">
                      <a:tint val="50000"/>
                      <a:satMod val="180000"/>
                    </a:srgbClr>
                  </a:duotone>
                </a:blip>
                <a:stretch>
                  <a:fillRect/>
                </a:stretch>
              </p:blipFill>
              <p:spPr>
                <a:xfrm>
                  <a:off x="4603216" y="5795619"/>
                  <a:ext cx="780290" cy="780290"/>
                </a:xfrm>
                <a:prstGeom prst="rect">
                  <a:avLst/>
                </a:prstGeom>
              </p:spPr>
            </p:pic>
            <p:pic>
              <p:nvPicPr>
                <p:cNvPr id="179" name="Picture 178">
                  <a:extLst>
                    <a:ext uri="{FF2B5EF4-FFF2-40B4-BE49-F238E27FC236}">
                      <a16:creationId xmlns:a16="http://schemas.microsoft.com/office/drawing/2014/main" id="{729E4F6D-61CD-43AB-81BB-C40BB649608B}"/>
                    </a:ext>
                  </a:extLst>
                </p:cNvPr>
                <p:cNvPicPr>
                  <a:picLocks noChangeAspect="1"/>
                </p:cNvPicPr>
                <p:nvPr/>
              </p:nvPicPr>
              <p:blipFill>
                <a:blip r:embed="rId4">
                  <a:duotone>
                    <a:prstClr val="black"/>
                    <a:srgbClr val="D9C3A5">
                      <a:tint val="50000"/>
                      <a:satMod val="180000"/>
                    </a:srgbClr>
                  </a:duotone>
                </a:blip>
                <a:stretch>
                  <a:fillRect/>
                </a:stretch>
              </p:blipFill>
              <p:spPr>
                <a:xfrm>
                  <a:off x="5437947" y="5795619"/>
                  <a:ext cx="780290" cy="780290"/>
                </a:xfrm>
                <a:prstGeom prst="rect">
                  <a:avLst/>
                </a:prstGeom>
              </p:spPr>
            </p:pic>
            <p:pic>
              <p:nvPicPr>
                <p:cNvPr id="180" name="Picture 179">
                  <a:extLst>
                    <a:ext uri="{FF2B5EF4-FFF2-40B4-BE49-F238E27FC236}">
                      <a16:creationId xmlns:a16="http://schemas.microsoft.com/office/drawing/2014/main" id="{5EEE1FB6-EAF1-40DE-A55D-7ADB54C226B5}"/>
                    </a:ext>
                  </a:extLst>
                </p:cNvPr>
                <p:cNvPicPr>
                  <a:picLocks noChangeAspect="1"/>
                </p:cNvPicPr>
                <p:nvPr/>
              </p:nvPicPr>
              <p:blipFill>
                <a:blip r:embed="rId4">
                  <a:duotone>
                    <a:prstClr val="black"/>
                    <a:srgbClr val="D9C3A5">
                      <a:tint val="50000"/>
                      <a:satMod val="180000"/>
                    </a:srgbClr>
                  </a:duotone>
                </a:blip>
                <a:stretch>
                  <a:fillRect/>
                </a:stretch>
              </p:blipFill>
              <p:spPr>
                <a:xfrm>
                  <a:off x="6270052" y="4073326"/>
                  <a:ext cx="780290" cy="780290"/>
                </a:xfrm>
                <a:prstGeom prst="rect">
                  <a:avLst/>
                </a:prstGeom>
              </p:spPr>
            </p:pic>
            <p:pic>
              <p:nvPicPr>
                <p:cNvPr id="181" name="Picture 180">
                  <a:extLst>
                    <a:ext uri="{FF2B5EF4-FFF2-40B4-BE49-F238E27FC236}">
                      <a16:creationId xmlns:a16="http://schemas.microsoft.com/office/drawing/2014/main" id="{93320661-B211-4586-BB18-1CF2C11C301E}"/>
                    </a:ext>
                  </a:extLst>
                </p:cNvPr>
                <p:cNvPicPr>
                  <a:picLocks noChangeAspect="1"/>
                </p:cNvPicPr>
                <p:nvPr/>
              </p:nvPicPr>
              <p:blipFill>
                <a:blip r:embed="rId4">
                  <a:duotone>
                    <a:prstClr val="black"/>
                    <a:srgbClr val="D9C3A5">
                      <a:tint val="50000"/>
                      <a:satMod val="180000"/>
                    </a:srgbClr>
                  </a:duotone>
                </a:blip>
                <a:stretch>
                  <a:fillRect/>
                </a:stretch>
              </p:blipFill>
              <p:spPr>
                <a:xfrm>
                  <a:off x="7104782" y="4073326"/>
                  <a:ext cx="780290" cy="780290"/>
                </a:xfrm>
                <a:prstGeom prst="rect">
                  <a:avLst/>
                </a:prstGeom>
              </p:spPr>
            </p:pic>
            <p:pic>
              <p:nvPicPr>
                <p:cNvPr id="182" name="Picture 181">
                  <a:extLst>
                    <a:ext uri="{FF2B5EF4-FFF2-40B4-BE49-F238E27FC236}">
                      <a16:creationId xmlns:a16="http://schemas.microsoft.com/office/drawing/2014/main" id="{F3484289-4235-4B8B-B8E6-AF4168F9C2F7}"/>
                    </a:ext>
                  </a:extLst>
                </p:cNvPr>
                <p:cNvPicPr>
                  <a:picLocks noChangeAspect="1"/>
                </p:cNvPicPr>
                <p:nvPr/>
              </p:nvPicPr>
              <p:blipFill>
                <a:blip r:embed="rId4">
                  <a:duotone>
                    <a:prstClr val="black"/>
                    <a:srgbClr val="D9C3A5">
                      <a:tint val="50000"/>
                      <a:satMod val="180000"/>
                    </a:srgbClr>
                  </a:duotone>
                </a:blip>
                <a:stretch>
                  <a:fillRect/>
                </a:stretch>
              </p:blipFill>
              <p:spPr>
                <a:xfrm>
                  <a:off x="7939512" y="4073326"/>
                  <a:ext cx="780290" cy="780290"/>
                </a:xfrm>
                <a:prstGeom prst="rect">
                  <a:avLst/>
                </a:prstGeom>
              </p:spPr>
            </p:pic>
            <p:pic>
              <p:nvPicPr>
                <p:cNvPr id="183" name="Picture 182">
                  <a:extLst>
                    <a:ext uri="{FF2B5EF4-FFF2-40B4-BE49-F238E27FC236}">
                      <a16:creationId xmlns:a16="http://schemas.microsoft.com/office/drawing/2014/main" id="{FE701BD2-DABB-4C0B-AD22-FE73890BB636}"/>
                    </a:ext>
                  </a:extLst>
                </p:cNvPr>
                <p:cNvPicPr>
                  <a:picLocks noChangeAspect="1"/>
                </p:cNvPicPr>
                <p:nvPr/>
              </p:nvPicPr>
              <p:blipFill>
                <a:blip r:embed="rId4">
                  <a:duotone>
                    <a:prstClr val="black"/>
                    <a:srgbClr val="D9C3A5">
                      <a:tint val="50000"/>
                      <a:satMod val="180000"/>
                    </a:srgbClr>
                  </a:duotone>
                </a:blip>
                <a:stretch>
                  <a:fillRect/>
                </a:stretch>
              </p:blipFill>
              <p:spPr>
                <a:xfrm>
                  <a:off x="8774242" y="4073326"/>
                  <a:ext cx="780290" cy="780290"/>
                </a:xfrm>
                <a:prstGeom prst="rect">
                  <a:avLst/>
                </a:prstGeom>
              </p:spPr>
            </p:pic>
            <p:pic>
              <p:nvPicPr>
                <p:cNvPr id="184" name="Picture 183">
                  <a:extLst>
                    <a:ext uri="{FF2B5EF4-FFF2-40B4-BE49-F238E27FC236}">
                      <a16:creationId xmlns:a16="http://schemas.microsoft.com/office/drawing/2014/main" id="{DCE9FB1A-D28E-4F93-BA4A-E3BBB46A0C28}"/>
                    </a:ext>
                  </a:extLst>
                </p:cNvPr>
                <p:cNvPicPr>
                  <a:picLocks noChangeAspect="1"/>
                </p:cNvPicPr>
                <p:nvPr/>
              </p:nvPicPr>
              <p:blipFill>
                <a:blip r:embed="rId4">
                  <a:duotone>
                    <a:prstClr val="black"/>
                    <a:srgbClr val="D9C3A5">
                      <a:tint val="50000"/>
                      <a:satMod val="180000"/>
                    </a:srgbClr>
                  </a:duotone>
                </a:blip>
                <a:stretch>
                  <a:fillRect/>
                </a:stretch>
              </p:blipFill>
              <p:spPr>
                <a:xfrm>
                  <a:off x="9608973" y="4073326"/>
                  <a:ext cx="780290" cy="780290"/>
                </a:xfrm>
                <a:prstGeom prst="rect">
                  <a:avLst/>
                </a:prstGeom>
              </p:spPr>
            </p:pic>
            <p:pic>
              <p:nvPicPr>
                <p:cNvPr id="185" name="Picture 184">
                  <a:extLst>
                    <a:ext uri="{FF2B5EF4-FFF2-40B4-BE49-F238E27FC236}">
                      <a16:creationId xmlns:a16="http://schemas.microsoft.com/office/drawing/2014/main" id="{457CD5FF-A3E9-42F1-A693-4B3E384A777F}"/>
                    </a:ext>
                  </a:extLst>
                </p:cNvPr>
                <p:cNvPicPr>
                  <a:picLocks noChangeAspect="1"/>
                </p:cNvPicPr>
                <p:nvPr/>
              </p:nvPicPr>
              <p:blipFill>
                <a:blip r:embed="rId4">
                  <a:duotone>
                    <a:prstClr val="black"/>
                    <a:srgbClr val="D9C3A5">
                      <a:tint val="50000"/>
                      <a:satMod val="180000"/>
                    </a:srgbClr>
                  </a:duotone>
                </a:blip>
                <a:stretch>
                  <a:fillRect/>
                </a:stretch>
              </p:blipFill>
              <p:spPr>
                <a:xfrm>
                  <a:off x="6265862" y="4934472"/>
                  <a:ext cx="780290" cy="780290"/>
                </a:xfrm>
                <a:prstGeom prst="rect">
                  <a:avLst/>
                </a:prstGeom>
              </p:spPr>
            </p:pic>
            <p:pic>
              <p:nvPicPr>
                <p:cNvPr id="186" name="Picture 185">
                  <a:extLst>
                    <a:ext uri="{FF2B5EF4-FFF2-40B4-BE49-F238E27FC236}">
                      <a16:creationId xmlns:a16="http://schemas.microsoft.com/office/drawing/2014/main" id="{F2F4AEC8-BC1D-4DF4-9660-30B5733FA732}"/>
                    </a:ext>
                  </a:extLst>
                </p:cNvPr>
                <p:cNvPicPr>
                  <a:picLocks noChangeAspect="1"/>
                </p:cNvPicPr>
                <p:nvPr/>
              </p:nvPicPr>
              <p:blipFill>
                <a:blip r:embed="rId4">
                  <a:duotone>
                    <a:prstClr val="black"/>
                    <a:srgbClr val="D9C3A5">
                      <a:tint val="50000"/>
                      <a:satMod val="180000"/>
                    </a:srgbClr>
                  </a:duotone>
                </a:blip>
                <a:stretch>
                  <a:fillRect/>
                </a:stretch>
              </p:blipFill>
              <p:spPr>
                <a:xfrm>
                  <a:off x="7100592" y="4934472"/>
                  <a:ext cx="780290" cy="780290"/>
                </a:xfrm>
                <a:prstGeom prst="rect">
                  <a:avLst/>
                </a:prstGeom>
              </p:spPr>
            </p:pic>
            <p:pic>
              <p:nvPicPr>
                <p:cNvPr id="187" name="Picture 186">
                  <a:extLst>
                    <a:ext uri="{FF2B5EF4-FFF2-40B4-BE49-F238E27FC236}">
                      <a16:creationId xmlns:a16="http://schemas.microsoft.com/office/drawing/2014/main" id="{BC76123D-5E66-448D-A425-A602CB64B6B8}"/>
                    </a:ext>
                  </a:extLst>
                </p:cNvPr>
                <p:cNvPicPr>
                  <a:picLocks noChangeAspect="1"/>
                </p:cNvPicPr>
                <p:nvPr/>
              </p:nvPicPr>
              <p:blipFill>
                <a:blip r:embed="rId4">
                  <a:duotone>
                    <a:prstClr val="black"/>
                    <a:srgbClr val="D9C3A5">
                      <a:tint val="50000"/>
                      <a:satMod val="180000"/>
                    </a:srgbClr>
                  </a:duotone>
                </a:blip>
                <a:stretch>
                  <a:fillRect/>
                </a:stretch>
              </p:blipFill>
              <p:spPr>
                <a:xfrm>
                  <a:off x="7935322" y="4934472"/>
                  <a:ext cx="780290" cy="780290"/>
                </a:xfrm>
                <a:prstGeom prst="rect">
                  <a:avLst/>
                </a:prstGeom>
              </p:spPr>
            </p:pic>
            <p:pic>
              <p:nvPicPr>
                <p:cNvPr id="188" name="Picture 187">
                  <a:extLst>
                    <a:ext uri="{FF2B5EF4-FFF2-40B4-BE49-F238E27FC236}">
                      <a16:creationId xmlns:a16="http://schemas.microsoft.com/office/drawing/2014/main" id="{7C63C2AD-601A-4E14-8974-FBB55799BA0E}"/>
                    </a:ext>
                  </a:extLst>
                </p:cNvPr>
                <p:cNvPicPr>
                  <a:picLocks noChangeAspect="1"/>
                </p:cNvPicPr>
                <p:nvPr/>
              </p:nvPicPr>
              <p:blipFill>
                <a:blip r:embed="rId4">
                  <a:duotone>
                    <a:prstClr val="black"/>
                    <a:srgbClr val="D9C3A5">
                      <a:tint val="50000"/>
                      <a:satMod val="180000"/>
                    </a:srgbClr>
                  </a:duotone>
                </a:blip>
                <a:stretch>
                  <a:fillRect/>
                </a:stretch>
              </p:blipFill>
              <p:spPr>
                <a:xfrm>
                  <a:off x="8770052" y="4934472"/>
                  <a:ext cx="780290" cy="780290"/>
                </a:xfrm>
                <a:prstGeom prst="rect">
                  <a:avLst/>
                </a:prstGeom>
              </p:spPr>
            </p:pic>
            <p:pic>
              <p:nvPicPr>
                <p:cNvPr id="189" name="Picture 188">
                  <a:extLst>
                    <a:ext uri="{FF2B5EF4-FFF2-40B4-BE49-F238E27FC236}">
                      <a16:creationId xmlns:a16="http://schemas.microsoft.com/office/drawing/2014/main" id="{A8ED512C-3C93-461F-93B4-7FCABF594A47}"/>
                    </a:ext>
                  </a:extLst>
                </p:cNvPr>
                <p:cNvPicPr>
                  <a:picLocks noChangeAspect="1"/>
                </p:cNvPicPr>
                <p:nvPr/>
              </p:nvPicPr>
              <p:blipFill>
                <a:blip r:embed="rId4">
                  <a:duotone>
                    <a:prstClr val="black"/>
                    <a:srgbClr val="D9C3A5">
                      <a:tint val="50000"/>
                      <a:satMod val="180000"/>
                    </a:srgbClr>
                  </a:duotone>
                </a:blip>
                <a:stretch>
                  <a:fillRect/>
                </a:stretch>
              </p:blipFill>
              <p:spPr>
                <a:xfrm>
                  <a:off x="9604783" y="4934472"/>
                  <a:ext cx="780290" cy="780290"/>
                </a:xfrm>
                <a:prstGeom prst="rect">
                  <a:avLst/>
                </a:prstGeom>
              </p:spPr>
            </p:pic>
            <p:pic>
              <p:nvPicPr>
                <p:cNvPr id="190" name="Picture 189">
                  <a:extLst>
                    <a:ext uri="{FF2B5EF4-FFF2-40B4-BE49-F238E27FC236}">
                      <a16:creationId xmlns:a16="http://schemas.microsoft.com/office/drawing/2014/main" id="{998B1214-C371-4324-B303-56624FF3FF31}"/>
                    </a:ext>
                  </a:extLst>
                </p:cNvPr>
                <p:cNvPicPr>
                  <a:picLocks noChangeAspect="1"/>
                </p:cNvPicPr>
                <p:nvPr/>
              </p:nvPicPr>
              <p:blipFill>
                <a:blip r:embed="rId4">
                  <a:duotone>
                    <a:prstClr val="black"/>
                    <a:srgbClr val="D9C3A5">
                      <a:tint val="50000"/>
                      <a:satMod val="180000"/>
                    </a:srgbClr>
                  </a:duotone>
                </a:blip>
                <a:stretch>
                  <a:fillRect/>
                </a:stretch>
              </p:blipFill>
              <p:spPr>
                <a:xfrm>
                  <a:off x="6270052" y="5795619"/>
                  <a:ext cx="780290" cy="780290"/>
                </a:xfrm>
                <a:prstGeom prst="rect">
                  <a:avLst/>
                </a:prstGeom>
              </p:spPr>
            </p:pic>
            <p:pic>
              <p:nvPicPr>
                <p:cNvPr id="191" name="Picture 190">
                  <a:extLst>
                    <a:ext uri="{FF2B5EF4-FFF2-40B4-BE49-F238E27FC236}">
                      <a16:creationId xmlns:a16="http://schemas.microsoft.com/office/drawing/2014/main" id="{7D229DF2-0E85-4FF3-8508-3E1B0BF0E496}"/>
                    </a:ext>
                  </a:extLst>
                </p:cNvPr>
                <p:cNvPicPr>
                  <a:picLocks noChangeAspect="1"/>
                </p:cNvPicPr>
                <p:nvPr/>
              </p:nvPicPr>
              <p:blipFill>
                <a:blip r:embed="rId4">
                  <a:duotone>
                    <a:prstClr val="black"/>
                    <a:srgbClr val="D9C3A5">
                      <a:tint val="50000"/>
                      <a:satMod val="180000"/>
                    </a:srgbClr>
                  </a:duotone>
                </a:blip>
                <a:stretch>
                  <a:fillRect/>
                </a:stretch>
              </p:blipFill>
              <p:spPr>
                <a:xfrm>
                  <a:off x="7104782" y="5795619"/>
                  <a:ext cx="780290" cy="780290"/>
                </a:xfrm>
                <a:prstGeom prst="rect">
                  <a:avLst/>
                </a:prstGeom>
              </p:spPr>
            </p:pic>
            <p:pic>
              <p:nvPicPr>
                <p:cNvPr id="192" name="Picture 191">
                  <a:extLst>
                    <a:ext uri="{FF2B5EF4-FFF2-40B4-BE49-F238E27FC236}">
                      <a16:creationId xmlns:a16="http://schemas.microsoft.com/office/drawing/2014/main" id="{D3FB2F89-1021-4140-998C-3D283E2FEF62}"/>
                    </a:ext>
                  </a:extLst>
                </p:cNvPr>
                <p:cNvPicPr>
                  <a:picLocks noChangeAspect="1"/>
                </p:cNvPicPr>
                <p:nvPr/>
              </p:nvPicPr>
              <p:blipFill>
                <a:blip r:embed="rId4">
                  <a:duotone>
                    <a:prstClr val="black"/>
                    <a:srgbClr val="D9C3A5">
                      <a:tint val="50000"/>
                      <a:satMod val="180000"/>
                    </a:srgbClr>
                  </a:duotone>
                </a:blip>
                <a:stretch>
                  <a:fillRect/>
                </a:stretch>
              </p:blipFill>
              <p:spPr>
                <a:xfrm>
                  <a:off x="7939512" y="5795619"/>
                  <a:ext cx="780290" cy="780290"/>
                </a:xfrm>
                <a:prstGeom prst="rect">
                  <a:avLst/>
                </a:prstGeom>
              </p:spPr>
            </p:pic>
            <p:pic>
              <p:nvPicPr>
                <p:cNvPr id="193" name="Picture 192">
                  <a:extLst>
                    <a:ext uri="{FF2B5EF4-FFF2-40B4-BE49-F238E27FC236}">
                      <a16:creationId xmlns:a16="http://schemas.microsoft.com/office/drawing/2014/main" id="{F15BBC95-AF82-4577-A7EB-2ADC5674121E}"/>
                    </a:ext>
                  </a:extLst>
                </p:cNvPr>
                <p:cNvPicPr>
                  <a:picLocks noChangeAspect="1"/>
                </p:cNvPicPr>
                <p:nvPr/>
              </p:nvPicPr>
              <p:blipFill>
                <a:blip r:embed="rId4">
                  <a:duotone>
                    <a:prstClr val="black"/>
                    <a:srgbClr val="D9C3A5">
                      <a:tint val="50000"/>
                      <a:satMod val="180000"/>
                    </a:srgbClr>
                  </a:duotone>
                </a:blip>
                <a:stretch>
                  <a:fillRect/>
                </a:stretch>
              </p:blipFill>
              <p:spPr>
                <a:xfrm>
                  <a:off x="8774242" y="5795619"/>
                  <a:ext cx="780290" cy="780290"/>
                </a:xfrm>
                <a:prstGeom prst="rect">
                  <a:avLst/>
                </a:prstGeom>
              </p:spPr>
            </p:pic>
            <p:pic>
              <p:nvPicPr>
                <p:cNvPr id="194" name="Picture 193">
                  <a:extLst>
                    <a:ext uri="{FF2B5EF4-FFF2-40B4-BE49-F238E27FC236}">
                      <a16:creationId xmlns:a16="http://schemas.microsoft.com/office/drawing/2014/main" id="{02872BB6-ED67-40D9-875B-82F1ED1A61E9}"/>
                    </a:ext>
                  </a:extLst>
                </p:cNvPr>
                <p:cNvPicPr>
                  <a:picLocks noChangeAspect="1"/>
                </p:cNvPicPr>
                <p:nvPr/>
              </p:nvPicPr>
              <p:blipFill>
                <a:blip r:embed="rId4">
                  <a:duotone>
                    <a:prstClr val="black"/>
                    <a:srgbClr val="D9C3A5">
                      <a:tint val="50000"/>
                      <a:satMod val="180000"/>
                    </a:srgbClr>
                  </a:duotone>
                </a:blip>
                <a:stretch>
                  <a:fillRect/>
                </a:stretch>
              </p:blipFill>
              <p:spPr>
                <a:xfrm>
                  <a:off x="9608973" y="5795619"/>
                  <a:ext cx="780290" cy="780290"/>
                </a:xfrm>
                <a:prstGeom prst="rect">
                  <a:avLst/>
                </a:prstGeom>
              </p:spPr>
            </p:pic>
          </p:grpSp>
        </p:grpSp>
      </p:grpSp>
      <p:cxnSp>
        <p:nvCxnSpPr>
          <p:cNvPr id="6" name="Connector: Curved 5">
            <a:extLst>
              <a:ext uri="{FF2B5EF4-FFF2-40B4-BE49-F238E27FC236}">
                <a16:creationId xmlns:a16="http://schemas.microsoft.com/office/drawing/2014/main" id="{8A532C99-C9A9-484D-AA90-D1011F45F77F}"/>
              </a:ext>
            </a:extLst>
          </p:cNvPr>
          <p:cNvCxnSpPr>
            <a:cxnSpLocks/>
          </p:cNvCxnSpPr>
          <p:nvPr/>
        </p:nvCxnSpPr>
        <p:spPr>
          <a:xfrm rot="16200000" flipH="1">
            <a:off x="4485773" y="2942782"/>
            <a:ext cx="1596396" cy="4156003"/>
          </a:xfrm>
          <a:prstGeom prst="curvedConnector2">
            <a:avLst/>
          </a:prstGeom>
          <a:ln w="215900" cmpd="tri">
            <a:headEnd type="none" w="med" len="med"/>
            <a:tailEnd type="arrow" w="med" len="med"/>
          </a:ln>
        </p:spPr>
        <p:style>
          <a:lnRef idx="3">
            <a:schemeClr val="accent1"/>
          </a:lnRef>
          <a:fillRef idx="0">
            <a:schemeClr val="accent1"/>
          </a:fillRef>
          <a:effectRef idx="2">
            <a:schemeClr val="accent1"/>
          </a:effectRef>
          <a:fontRef idx="minor">
            <a:schemeClr val="tx1"/>
          </a:fontRef>
        </p:style>
      </p:cxnSp>
    </p:spTree>
    <p:custDataLst>
      <p:tags r:id="rId1"/>
    </p:custDataLst>
    <p:extLst>
      <p:ext uri="{BB962C8B-B14F-4D97-AF65-F5344CB8AC3E}">
        <p14:creationId xmlns:p14="http://schemas.microsoft.com/office/powerpoint/2010/main" val="3865004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MIO_NATIVESECTIONS" val="﻿&lt;?xml version=&quot;1.0&quot; encoding=&quot;utf-8&quot;?&gt;&lt;ArrayOfNativeSection xmlns:xsi=&quot;http://www.w3.org/2001/XMLSchema-instance&quot; xmlns:xsd=&quot;http://www.w3.org/2001/XMLSchema&quot;&gt;&lt;NativeSection&gt;&lt;Name&gt;Introduction&lt;/Name&gt;&lt;FirstSlideIndex&gt;3&lt;/FirstSlideIndex&gt;&lt;SlidesCount&gt;8&lt;/SlidesCount&gt;&lt;SlideGuids&gt;&lt;guid&gt;af7d8e52-4972-45ba-8569-a3766e0e7e1f&lt;/guid&gt;&lt;guid&gt;5f31ce95-1040-41c6-ba78-10a9b2ed9970&lt;/guid&gt;&lt;guid&gt;3ccd3973-1ec5-46fa-8710-ff514ce2a1f3&lt;/guid&gt;&lt;guid&gt;f412d8f2-7d2e-48c9-b4ca-bb6b11824760&lt;/guid&gt;&lt;guid&gt;2cc5ab1a-c91d-466d-bfef-8fb23e8e4a12&lt;/guid&gt;&lt;guid&gt;ccca499f-6031-4249-9be5-05f0778e93f9&lt;/guid&gt;&lt;guid&gt;c328151a-ce6b-47fd-89fa-845a0dd837d1&lt;/guid&gt;&lt;guid&gt;b5e06058-c39f-48cf-8ba4-c1a5f9f101ce&lt;/guid&gt;&lt;/SlideGuids&gt;&lt;/NativeSection&gt;&lt;NativeSection&gt;&lt;Name&gt;Virtual Introduction&lt;/Name&gt;&lt;FirstSlideIndex&gt;11&lt;/FirstSlideIndex&gt;&lt;SlidesCount&gt;10&lt;/SlidesCount&gt;&lt;SlideGuids&gt;&lt;guid&gt;b32f4005-11ee-4571-9771-859f63e08f74&lt;/guid&gt;&lt;guid&gt;1d0138ab-c9d0-4ed5-8dd2-88379672ce17&lt;/guid&gt;&lt;guid&gt;66aa6373-16a3-4991-89f2-566a2e97143a&lt;/guid&gt;&lt;guid&gt;e320cb71-3b73-4729-84f4-fd02963afdc5&lt;/guid&gt;&lt;guid&gt;2f8245e8-e231-4447-82d8-d97597d20484&lt;/guid&gt;&lt;guid&gt;fc031707-9e97-4ccc-ae34-c0753b7f2591&lt;/guid&gt;&lt;guid&gt;d67d861a-7109-424f-8337-d603a38d76f4&lt;/guid&gt;&lt;guid&gt;e85356c6-ef03-4ff9-8bf8-9b6a00b74c41&lt;/guid&gt;&lt;guid&gt;9ebde364-126f-4efc-bd5c-42053664fe49&lt;/guid&gt;&lt;guid&gt;337401ad-e0b9-4aa7-afee-b90aede246be&lt;/guid&gt;&lt;/SlideGuids&gt;&lt;/NativeSection&gt;&lt;/ArrayOfNativeSection&gt;"/>
  <p:tag name="MIO_EKGUID" val="b69cf4f4-f545-497c-bb98-ebb41290c03b"/>
  <p:tag name="MIO_UPDATE" val="True"/>
  <p:tag name="MIO_VERSION" val="02.12.2019 14:58:12"/>
  <p:tag name="MIO_DBID" val="12B0C59E-2253-4124-A5E9-470ADF4CB168"/>
  <p:tag name="MIO_LASTDOWNLOADED" val="23.01.2020 21:39:46"/>
  <p:tag name="MIO_OBJECTNAME" val="M00 Introduction"/>
  <p:tag name="MIO_LASTEDITORNAME" val="Devid Treuling"/>
</p:tagLst>
</file>

<file path=ppt/tags/tag10.xml><?xml version="1.0" encoding="utf-8"?>
<p:tagLst xmlns:a="http://schemas.openxmlformats.org/drawingml/2006/main" xmlns:r="http://schemas.openxmlformats.org/officeDocument/2006/relationships" xmlns:p="http://schemas.openxmlformats.org/presentationml/2006/main">
  <p:tag name="MIO_GUID" val="3ccd3973-1ec5-46fa-8710-ff514ce2a1f3"/>
  <p:tag name="MIO_EKGUID" val="e286b115-eedd-41cf-acc8-3a8fc0dd7717"/>
  <p:tag name="MIO_UPDATE" val="True"/>
  <p:tag name="MIO_VERSION" val="02.12.2019 14:58:10"/>
  <p:tag name="MIO_DBID" val="12b0c59e-2253-4124-a5e9-470adf4cb168"/>
  <p:tag name="MIO_LASTDOWNLOADED" val="24.01.2020 05:39:40"/>
  <p:tag name="MIO_OBJECTNAME" val="Objectives"/>
  <p:tag name="MIO_LASTEDITORNAME" val="Devid Treuling"/>
</p:tagLst>
</file>

<file path=ppt/tags/tag11.xml><?xml version="1.0" encoding="utf-8"?>
<p:tagLst xmlns:a="http://schemas.openxmlformats.org/drawingml/2006/main" xmlns:r="http://schemas.openxmlformats.org/officeDocument/2006/relationships" xmlns:p="http://schemas.openxmlformats.org/presentationml/2006/main">
  <p:tag name="TIMING" val="|6.1|15.9"/>
</p:tagLst>
</file>

<file path=ppt/tags/tag12.xml><?xml version="1.0" encoding="utf-8"?>
<p:tagLst xmlns:a="http://schemas.openxmlformats.org/drawingml/2006/main" xmlns:r="http://schemas.openxmlformats.org/officeDocument/2006/relationships" xmlns:p="http://schemas.openxmlformats.org/presentationml/2006/main">
  <p:tag name="TIMING" val="|10.9"/>
</p:tagLst>
</file>

<file path=ppt/tags/tag13.xml><?xml version="1.0" encoding="utf-8"?>
<p:tagLst xmlns:a="http://schemas.openxmlformats.org/drawingml/2006/main" xmlns:r="http://schemas.openxmlformats.org/officeDocument/2006/relationships" xmlns:p="http://schemas.openxmlformats.org/presentationml/2006/main">
  <p:tag name="MIO_GUID" val="3ccd3973-1ec5-46fa-8710-ff514ce2a1f3"/>
  <p:tag name="MIO_EKGUID" val="e286b115-eedd-41cf-acc8-3a8fc0dd7717"/>
  <p:tag name="MIO_UPDATE" val="True"/>
  <p:tag name="MIO_VERSION" val="02.12.2019 14:58:10"/>
  <p:tag name="MIO_DBID" val="12b0c59e-2253-4124-a5e9-470adf4cb168"/>
  <p:tag name="MIO_LASTDOWNLOADED" val="24.01.2020 05:39:40"/>
  <p:tag name="MIO_OBJECTNAME" val="Objectives"/>
  <p:tag name="MIO_LASTEDITORNAME" val="Devid Treuling"/>
</p:tagLst>
</file>

<file path=ppt/tags/tag14.xml><?xml version="1.0" encoding="utf-8"?>
<p:tagLst xmlns:a="http://schemas.openxmlformats.org/drawingml/2006/main" xmlns:r="http://schemas.openxmlformats.org/officeDocument/2006/relationships" xmlns:p="http://schemas.openxmlformats.org/presentationml/2006/main">
  <p:tag name="MIO_GUID" val="3ccd3973-1ec5-46fa-8710-ff514ce2a1f3"/>
  <p:tag name="MIO_EKGUID" val="e286b115-eedd-41cf-acc8-3a8fc0dd7717"/>
  <p:tag name="MIO_UPDATE" val="True"/>
  <p:tag name="MIO_VERSION" val="02.12.2019 14:58:10"/>
  <p:tag name="MIO_DBID" val="12b0c59e-2253-4124-a5e9-470adf4cb168"/>
  <p:tag name="MIO_LASTDOWNLOADED" val="24.01.2020 05:39:40"/>
  <p:tag name="MIO_OBJECTNAME" val="Objectives"/>
  <p:tag name="MIO_LASTEDITORNAME" val="Devid Treuling"/>
</p:tagLst>
</file>

<file path=ppt/tags/tag15.xml><?xml version="1.0" encoding="utf-8"?>
<p:tagLst xmlns:a="http://schemas.openxmlformats.org/drawingml/2006/main" xmlns:r="http://schemas.openxmlformats.org/officeDocument/2006/relationships" xmlns:p="http://schemas.openxmlformats.org/presentationml/2006/main">
  <p:tag name="TIMING" val="|0.9|17.1|15.1|21.6|17"/>
</p:tagLst>
</file>

<file path=ppt/tags/tag16.xml><?xml version="1.0" encoding="utf-8"?>
<p:tagLst xmlns:a="http://schemas.openxmlformats.org/drawingml/2006/main" xmlns:r="http://schemas.openxmlformats.org/officeDocument/2006/relationships" xmlns:p="http://schemas.openxmlformats.org/presentationml/2006/main">
  <p:tag name="MIO_GUID" val="337401ad-e0b9-4aa7-afee-b90aede246be"/>
  <p:tag name="MIO_EKGUID" val="58ee4f3e-a48e-4add-93d8-00b15d059951"/>
  <p:tag name="MIO_UPDATE" val="True"/>
  <p:tag name="MIO_VERSION" val="02.12.2019 14:58:12"/>
  <p:tag name="MIO_DBID" val="12b0c59e-2253-4124-a5e9-470adf4cb168"/>
  <p:tag name="MIO_LASTDOWNLOADED" val="24.01.2020 05:39:41"/>
  <p:tag name="MIO_OBJECTNAME" val="Microsoft"/>
  <p:tag name="MIO_LASTEDITORNAME" val="Devid Treuling"/>
</p:tagLst>
</file>

<file path=ppt/tags/tag2.xml><?xml version="1.0" encoding="utf-8"?>
<p:tagLst xmlns:a="http://schemas.openxmlformats.org/drawingml/2006/main" xmlns:r="http://schemas.openxmlformats.org/officeDocument/2006/relationships" xmlns:p="http://schemas.openxmlformats.org/presentationml/2006/main">
  <p:tag name="MIO_PRESI_FIRST_SLIDENUMBER" val="1"/>
  <p:tag name="MIO_FALLBACK_LAYOUT" val="13"/>
  <p:tag name="MIO_SHOW_DATE" val="False"/>
  <p:tag name="MIO_SHOW_FOOTER" val="False"/>
  <p:tag name="MIO_SHOW_PAGENUMBER" val="False"/>
  <p:tag name="MIO_AVOID_BLANK_LAYOUT" val="False"/>
  <p:tag name="MIO_CD_LAYOUT_VALID_AREA" val="False"/>
  <p:tag name="MIO_NUMBER_OF_VALID_LAYOUTS" val="36"/>
  <p:tag name="MIO_HDS" val="True"/>
  <p:tag name="MIO_SKIPVERSION" val="01.01.0001 00:00:00"/>
  <p:tag name="MIO_EKGUID" val="2e7cc1a3-8687-4658-a4ee-700b44a1d875"/>
  <p:tag name="MIO_UPDATE" val="True"/>
  <p:tag name="MIO_VERSION" val="30.09.2019 15:01:40"/>
  <p:tag name="MIO_DBID" val="12B0C59E-2253-4124-A5E9-470ADF4CB168"/>
  <p:tag name="MIO_LASTDOWNLOADED" val="24.10.2019 15:22:21"/>
  <p:tag name="MIO_OBJECTNAME" val="Dark Blue"/>
  <p:tag name="MIO_LASTEDITORNAME" val="Sinja Giese"/>
  <p:tag name="MIO_CDID" val="0abed30f-9490-41c0-b430-1d8e289568da"/>
</p:tagLst>
</file>

<file path=ppt/tags/tag3.xml><?xml version="1.0" encoding="utf-8"?>
<p:tagLst xmlns:a="http://schemas.openxmlformats.org/drawingml/2006/main" xmlns:r="http://schemas.openxmlformats.org/officeDocument/2006/relationships" xmlns:p="http://schemas.openxmlformats.org/presentationml/2006/main">
  <p:tag name="MIO_PRESI_FIRST_SLIDENUMBER" val="1"/>
  <p:tag name="MIO_FALLBACK_LAYOUT" val="7"/>
  <p:tag name="MIO_SHOW_DATE" val="False"/>
  <p:tag name="MIO_SHOW_FOOTER" val="False"/>
  <p:tag name="MIO_SHOW_PAGENUMBER" val="False"/>
  <p:tag name="MIO_AVOID_BLANK_LAYOUT" val="True"/>
  <p:tag name="MIO_CD_LAYOUT_VALID_AREA" val="False"/>
  <p:tag name="MIO_NUMBER_OF_VALID_LAYOUTS" val="27"/>
  <p:tag name="MIO_HDS" val="True"/>
  <p:tag name="MIO_SKIPVERSION" val="01.01.0001 00:00:00"/>
  <p:tag name="MIO_EKGUID" val="691c9cc5-9124-47ef-bfbe-995e28358156"/>
  <p:tag name="MIO_UPDATE" val="True"/>
  <p:tag name="MIO_VERSION" val="05.06.2019 16:52:35"/>
  <p:tag name="MIO_DBID" val="12B0C59E-2253-4124-A5E9-470ADF4CB168"/>
  <p:tag name="MIO_LASTDOWNLOADED" val="21.06.2019 12:11:06"/>
  <p:tag name="MIO_OBJECTNAME" val="Microsoft Office Theme"/>
  <p:tag name="MIO_LASTEDITORNAME" val="Sinja Giese"/>
  <p:tag name="MIO_CDID" val="0abed30f-9490-41c0-b430-1d8e289568da"/>
</p:tagLst>
</file>

<file path=ppt/tags/tag4.xml><?xml version="1.0" encoding="utf-8"?>
<p:tagLst xmlns:a="http://schemas.openxmlformats.org/drawingml/2006/main" xmlns:r="http://schemas.openxmlformats.org/officeDocument/2006/relationships" xmlns:p="http://schemas.openxmlformats.org/presentationml/2006/main">
  <p:tag name="MIO_FALLBACK_LAYOUT" val="14"/>
  <p:tag name="MIO_SHOW_DATE" val="False"/>
  <p:tag name="MIO_SHOW_FOOTER" val="False"/>
  <p:tag name="MIO_SHOW_PAGENUMBER" val="False"/>
  <p:tag name="MIO_AVOID_BLANK_LAYOUT" val="False"/>
  <p:tag name="MIO_CD_LAYOUT_VALID_AREA" val="False"/>
  <p:tag name="MIO_NUMBER_OF_VALID_LAYOUTS" val="44"/>
  <p:tag name="MIO_HDS" val="True"/>
  <p:tag name="MIO_SKIPVERSION" val="01.01.0001 00:00:00"/>
  <p:tag name="MIO_EKGUID" val="2e7cc1a3-8687-4658-a4ee-700b44a1d875"/>
  <p:tag name="MIO_UPDATE" val="True"/>
  <p:tag name="MIO_VERSION" val="09.01.2020 14:51:23"/>
  <p:tag name="MIO_DBID" val="12B0C59E-2253-4124-A5E9-470ADF4CB168"/>
  <p:tag name="MIO_LASTDOWNLOADED" val="24.01.2020 01:40:01"/>
  <p:tag name="MIO_OBJECTNAME" val="Dark Blue"/>
  <p:tag name="MIO_CDID" val="0abed30f-9490-41c0-b430-1d8e289568da"/>
</p:tagLst>
</file>

<file path=ppt/tags/tag5.xml><?xml version="1.0" encoding="utf-8"?>
<p:tagLst xmlns:a="http://schemas.openxmlformats.org/drawingml/2006/main" xmlns:r="http://schemas.openxmlformats.org/officeDocument/2006/relationships" xmlns:p="http://schemas.openxmlformats.org/presentationml/2006/main">
  <p:tag name="MIO_PRESI_FIRST_SLIDENUMBER" val="1"/>
  <p:tag name="MIO_FALLBACK_LAYOUT" val="13"/>
  <p:tag name="MIO_SHOW_DATE" val="False"/>
  <p:tag name="MIO_SHOW_FOOTER" val="False"/>
  <p:tag name="MIO_SHOW_PAGENUMBER" val="False"/>
  <p:tag name="MIO_AVOID_BLANK_LAYOUT" val="False"/>
  <p:tag name="MIO_CD_LAYOUT_VALID_AREA" val="False"/>
  <p:tag name="MIO_NUMBER_OF_VALID_LAYOUTS" val="36"/>
  <p:tag name="MIO_HDS" val="True"/>
  <p:tag name="MIO_SKIPVERSION" val="01.01.0001 00:00:00"/>
  <p:tag name="MIO_EKGUID" val="2e7cc1a3-8687-4658-a4ee-700b44a1d875"/>
  <p:tag name="MIO_UPDATE" val="True"/>
  <p:tag name="MIO_VERSION" val="30.09.2019 15:01:40"/>
  <p:tag name="MIO_DBID" val="12B0C59E-2253-4124-A5E9-470ADF4CB168"/>
  <p:tag name="MIO_LASTDOWNLOADED" val="24.10.2019 15:22:21"/>
  <p:tag name="MIO_OBJECTNAME" val="Dark Blue"/>
  <p:tag name="MIO_LASTEDITORNAME" val="Sinja Giese"/>
  <p:tag name="MIO_CDID" val="0abed30f-9490-41c0-b430-1d8e289568da"/>
</p:tagLst>
</file>

<file path=ppt/tags/tag6.xml><?xml version="1.0" encoding="utf-8"?>
<p:tagLst xmlns:a="http://schemas.openxmlformats.org/drawingml/2006/main" xmlns:r="http://schemas.openxmlformats.org/officeDocument/2006/relationships" xmlns:p="http://schemas.openxmlformats.org/presentationml/2006/main">
  <p:tag name="MIO_PRESI_FIRST_SLIDENUMBER" val="1"/>
  <p:tag name="MIO_FALLBACK_LAYOUT" val="7"/>
  <p:tag name="MIO_SHOW_DATE" val="False"/>
  <p:tag name="MIO_SHOW_FOOTER" val="False"/>
  <p:tag name="MIO_SHOW_PAGENUMBER" val="False"/>
  <p:tag name="MIO_AVOID_BLANK_LAYOUT" val="True"/>
  <p:tag name="MIO_CD_LAYOUT_VALID_AREA" val="False"/>
  <p:tag name="MIO_NUMBER_OF_VALID_LAYOUTS" val="27"/>
  <p:tag name="MIO_HDS" val="True"/>
  <p:tag name="MIO_SKIPVERSION" val="01.01.0001 00:00:00"/>
  <p:tag name="MIO_EKGUID" val="691c9cc5-9124-47ef-bfbe-995e28358156"/>
  <p:tag name="MIO_UPDATE" val="True"/>
  <p:tag name="MIO_VERSION" val="05.06.2019 16:52:35"/>
  <p:tag name="MIO_DBID" val="12B0C59E-2253-4124-A5E9-470ADF4CB168"/>
  <p:tag name="MIO_LASTDOWNLOADED" val="21.06.2019 12:11:06"/>
  <p:tag name="MIO_OBJECTNAME" val="Microsoft Office Theme"/>
  <p:tag name="MIO_LASTEDITORNAME" val="Sinja Giese"/>
  <p:tag name="MIO_CDID" val="0abed30f-9490-41c0-b430-1d8e289568da"/>
</p:tagLst>
</file>

<file path=ppt/tags/tag7.xml><?xml version="1.0" encoding="utf-8"?>
<p:tagLst xmlns:a="http://schemas.openxmlformats.org/drawingml/2006/main" xmlns:r="http://schemas.openxmlformats.org/officeDocument/2006/relationships" xmlns:p="http://schemas.openxmlformats.org/presentationml/2006/main">
  <p:tag name="MIO_FALLBACK_LAYOUT" val="14"/>
  <p:tag name="MIO_SHOW_DATE" val="False"/>
  <p:tag name="MIO_SHOW_FOOTER" val="False"/>
  <p:tag name="MIO_SHOW_PAGENUMBER" val="False"/>
  <p:tag name="MIO_AVOID_BLANK_LAYOUT" val="False"/>
  <p:tag name="MIO_CD_LAYOUT_VALID_AREA" val="False"/>
  <p:tag name="MIO_NUMBER_OF_VALID_LAYOUTS" val="44"/>
  <p:tag name="MIO_HDS" val="True"/>
  <p:tag name="MIO_SKIPVERSION" val="01.01.0001 00:00:00"/>
  <p:tag name="MIO_EKGUID" val="2e7cc1a3-8687-4658-a4ee-700b44a1d875"/>
  <p:tag name="MIO_UPDATE" val="True"/>
  <p:tag name="MIO_VERSION" val="09.01.2020 14:51:23"/>
  <p:tag name="MIO_DBID" val="12B0C59E-2253-4124-A5E9-470ADF4CB168"/>
  <p:tag name="MIO_LASTDOWNLOADED" val="24.01.2020 01:40:01"/>
  <p:tag name="MIO_OBJECTNAME" val="Dark Blue"/>
  <p:tag name="MIO_CDID" val="0abed30f-9490-41c0-b430-1d8e289568da"/>
</p:tagLst>
</file>

<file path=ppt/tags/tag8.xml><?xml version="1.0" encoding="utf-8"?>
<p:tagLst xmlns:a="http://schemas.openxmlformats.org/drawingml/2006/main" xmlns:r="http://schemas.openxmlformats.org/officeDocument/2006/relationships" xmlns:p="http://schemas.openxmlformats.org/presentationml/2006/main">
  <p:tag name="MIO_GUID" val="feb9e746-1cf6-44ec-818b-97c8219395df"/>
  <p:tag name="MIO_EKGUID" val="eececc6f-ec1c-45f1-8758-6e452d38ddc5"/>
  <p:tag name="MIO_UPDATE" val="True"/>
  <p:tag name="MIO_VERSION" val="02.12.2019 14:58:10"/>
  <p:tag name="MIO_DBID" val="12b0c59e-2253-4124-a5e9-470adf4cb168"/>
  <p:tag name="MIO_LASTDOWNLOADED" val="24.01.2020 05:39:39"/>
  <p:tag name="MIO_OBJECTNAME" val="WorkshopPLUS - Windows PowerShell: Foundation Skills"/>
  <p:tag name="MIO_LASTEDITORNAME" val="Devid Treuling"/>
</p:tagLst>
</file>

<file path=ppt/tags/tag9.xml><?xml version="1.0" encoding="utf-8"?>
<p:tagLst xmlns:a="http://schemas.openxmlformats.org/drawingml/2006/main" xmlns:r="http://schemas.openxmlformats.org/officeDocument/2006/relationships" xmlns:p="http://schemas.openxmlformats.org/presentationml/2006/main">
  <p:tag name="MIO_EKGUID" val="eee481a8-d069-42c0-bbbf-c67080f0abbf"/>
  <p:tag name="MIO_GUID" val="a2d583d4-af09-4112-a730-c6147e1bd0c1"/>
  <p:tag name="MIO_UPDATE" val="True"/>
  <p:tag name="MIO_DBID" val="12B0C59E-2253-4124-A5E9-470ADF4CB168"/>
  <p:tag name="MIO_LASTDOWNLOADED" val="08.11.2019 12:17:16"/>
  <p:tag name="MIO_OBJECTNAME" val="Ofc17_Amelia_006"/>
  <p:tag name="MIO_LASTEDITORNAME" val="Rachael Jones"/>
</p:tagLst>
</file>

<file path=ppt/theme/theme1.xml><?xml version="1.0" encoding="utf-8"?>
<a:theme xmlns:a="http://schemas.openxmlformats.org/drawingml/2006/main" name="Dark Blue">
  <a:themeElements>
    <a:clrScheme name="Microsoft">
      <a:dk1>
        <a:srgbClr val="000000"/>
      </a:dk1>
      <a:lt1>
        <a:srgbClr val="FFFFFF"/>
      </a:lt1>
      <a:dk2>
        <a:srgbClr val="243A5E"/>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55448" tIns="155448" rIns="155448" bIns="155448"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smtClean="0">
            <a:gradFill>
              <a:gsLst>
                <a:gs pos="2917">
                  <a:schemeClr val="tx1"/>
                </a:gs>
                <a:gs pos="30000">
                  <a:schemeClr val="tx1"/>
                </a:gs>
              </a:gsLst>
              <a:lin ang="5400000" scaled="0"/>
            </a:gradFill>
          </a:defRPr>
        </a:defPPr>
      </a:lstStyle>
    </a:txDef>
  </a:objectDefaults>
  <a:extraClrSchemeLst/>
  <a:custClrLst>
    <a:custClr name="White ">
      <a:srgbClr val="FFFFFF"/>
    </a:custClr>
    <a:custClr name="White ">
      <a:srgbClr val="FFFFFF"/>
    </a:custClr>
    <a:custClr name="White ">
      <a:srgbClr val="FFFFFF"/>
    </a:custClr>
    <a:custClr name="Rich Black">
      <a:srgbClr val="000000"/>
    </a:custClr>
    <a:custClr name="Rich Black">
      <a:srgbClr val="000000"/>
    </a:custClr>
    <a:custClr name="Rich Black">
      <a:srgbClr val="000000"/>
    </a:custClr>
    <a:custClr name="White ">
      <a:srgbClr val="FFFFFF"/>
    </a:custClr>
    <a:custClr name="White ">
      <a:srgbClr val="FFFFFF"/>
    </a:custClr>
    <a:custClr name="White ">
      <a:srgbClr val="FFFFFF"/>
    </a:custClr>
    <a:custClr name="White ">
      <a:srgbClr val="FFFFFF"/>
    </a:custClr>
    <a:custClr name="Orange">
      <a:srgbClr val="FF9349"/>
    </a:custClr>
    <a:custClr name="Yellow">
      <a:srgbClr val="FEF000"/>
    </a:custClr>
    <a:custClr name="Green">
      <a:srgbClr val="9BF00B"/>
    </a:custClr>
    <a:custClr name="Teal">
      <a:srgbClr val="30E5D0"/>
    </a:custClr>
    <a:custClr name="Aqua">
      <a:srgbClr val="50E6FF"/>
    </a:custClr>
    <a:custClr name="Lavender">
      <a:srgbClr val="D59DFF"/>
    </a:custClr>
    <a:custClr name="White ">
      <a:srgbClr val="FFFFFF"/>
    </a:custClr>
    <a:custClr name="White ">
      <a:srgbClr val="FFFFFF"/>
    </a:custClr>
    <a:custClr name="White ">
      <a:srgbClr val="FFFFFF"/>
    </a:custClr>
    <a:custClr name="White ">
      <a:srgbClr val="FFFFFF"/>
    </a:custClr>
    <a:custClr name="Red">
      <a:srgbClr val="D83B01"/>
    </a:custClr>
    <a:custClr name="Gold">
      <a:srgbClr val="FFB900"/>
    </a:custClr>
    <a:custClr name="Dark Green">
      <a:srgbClr val="107C10"/>
    </a:custClr>
    <a:custClr name="Dark Teal">
      <a:srgbClr val="008575"/>
    </a:custClr>
    <a:custClr name="Blue">
      <a:srgbClr val="0078D4"/>
    </a:custClr>
    <a:custClr name="Purple">
      <a:srgbClr val="8661C5"/>
    </a:custClr>
    <a:custClr name="White ">
      <a:srgbClr val="FFFFFF"/>
    </a:custClr>
    <a:custClr name="White ">
      <a:srgbClr val="FFFFFF"/>
    </a:custClr>
    <a:custClr name="White ">
      <a:srgbClr val="FFFFFF"/>
    </a:custClr>
    <a:custClr name="White ">
      <a:srgbClr val="FFFFFF"/>
    </a:custClr>
    <a:custClr name="Dark Red">
      <a:srgbClr val="6B2929"/>
    </a:custClr>
    <a:custClr name="Dark Yellow">
      <a:srgbClr val="6A4B16"/>
    </a:custClr>
    <a:custClr name="Dark Green">
      <a:srgbClr val="054B16"/>
    </a:custClr>
    <a:custClr name="Dark Teal">
      <a:srgbClr val="274B47"/>
    </a:custClr>
    <a:custClr name="Blue-grey">
      <a:srgbClr val="243A5E"/>
    </a:custClr>
    <a:custClr name="Dark Purple">
      <a:srgbClr val="3B2E58"/>
    </a:custClr>
    <a:custClr name="White ">
      <a:srgbClr val="FFFFFF"/>
    </a:custClr>
    <a:custClr name="White ">
      <a:srgbClr val="FFFFFF"/>
    </a:custClr>
    <a:custClr name="White ">
      <a:srgbClr val="FFFFFF"/>
    </a:custClr>
    <a:custClr name="White ">
      <a:srgbClr val="FFFFFF"/>
    </a:custClr>
    <a:custClr name="Light Grey">
      <a:srgbClr val="F2F2F2"/>
    </a:custClr>
    <a:custClr name="Light Grey">
      <a:srgbClr val="E6E6E6"/>
    </a:custClr>
    <a:custClr name="Grey">
      <a:srgbClr val="D2D2D2"/>
    </a:custClr>
    <a:custClr name="Grey">
      <a:srgbClr val="737373"/>
    </a:custClr>
    <a:custClr name="Dark Gray">
      <a:srgbClr val="505050"/>
    </a:custClr>
    <a:custClr name="Dark Gray">
      <a:srgbClr val="2F2F2F"/>
    </a:custClr>
    <a:custClr name="White ">
      <a:srgbClr val="FFFFFF"/>
    </a:custClr>
    <a:custClr name="White ">
      <a:srgbClr val="FFFFFF"/>
    </a:custClr>
    <a:custClr name="White ">
      <a:srgbClr val="FFFFFF"/>
    </a:custClr>
    <a:custClr name="White ">
      <a:srgbClr val="FFFFFF"/>
    </a:custClr>
  </a:custClrLst>
  <a:extLst>
    <a:ext uri="{05A4C25C-085E-4340-85A3-A5531E510DB2}">
      <thm15:themeFamily xmlns:thm15="http://schemas.microsoft.com/office/thememl/2012/main" name="Default Theme.pptx" id="{867CC9CB-F73F-4ACD-AE78-6D3F313B22BF}" vid="{BEC7D606-3AAB-4491-94AF-9E21D5FE87F0}"/>
    </a:ext>
  </a:extLst>
</a:theme>
</file>

<file path=ppt/theme/theme2.xml><?xml version="1.0" encoding="utf-8"?>
<a:theme xmlns:a="http://schemas.openxmlformats.org/drawingml/2006/main" name="1_Dark Blue">
  <a:themeElements>
    <a:clrScheme name="Microsoft">
      <a:dk1>
        <a:srgbClr val="000000"/>
      </a:dk1>
      <a:lt1>
        <a:srgbClr val="FFFFFF"/>
      </a:lt1>
      <a:dk2>
        <a:srgbClr val="243A5E"/>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55448" tIns="155448" rIns="155448" bIns="155448"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smtClean="0">
            <a:gradFill>
              <a:gsLst>
                <a:gs pos="2917">
                  <a:schemeClr val="tx1"/>
                </a:gs>
                <a:gs pos="30000">
                  <a:schemeClr val="tx1"/>
                </a:gs>
              </a:gsLst>
              <a:lin ang="5400000" scaled="0"/>
            </a:gradFill>
          </a:defRPr>
        </a:defPPr>
      </a:lstStyle>
    </a:txDef>
  </a:objectDefaults>
  <a:extraClrSchemeLst/>
  <a:custClrLst>
    <a:custClr name="White ">
      <a:srgbClr val="FFFFFF"/>
    </a:custClr>
    <a:custClr name="White ">
      <a:srgbClr val="FFFFFF"/>
    </a:custClr>
    <a:custClr name="White ">
      <a:srgbClr val="FFFFFF"/>
    </a:custClr>
    <a:custClr name="Rich Black">
      <a:srgbClr val="000000"/>
    </a:custClr>
    <a:custClr name="Rich Black">
      <a:srgbClr val="000000"/>
    </a:custClr>
    <a:custClr name="Rich Black">
      <a:srgbClr val="000000"/>
    </a:custClr>
    <a:custClr name="White ">
      <a:srgbClr val="FFFFFF"/>
    </a:custClr>
    <a:custClr name="White ">
      <a:srgbClr val="FFFFFF"/>
    </a:custClr>
    <a:custClr name="White ">
      <a:srgbClr val="FFFFFF"/>
    </a:custClr>
    <a:custClr name="White ">
      <a:srgbClr val="FFFFFF"/>
    </a:custClr>
    <a:custClr name="Orange">
      <a:srgbClr val="FF9349"/>
    </a:custClr>
    <a:custClr name="Yellow">
      <a:srgbClr val="FEF000"/>
    </a:custClr>
    <a:custClr name="Green">
      <a:srgbClr val="9BF00B"/>
    </a:custClr>
    <a:custClr name="Teal">
      <a:srgbClr val="30E5D0"/>
    </a:custClr>
    <a:custClr name="Aqua">
      <a:srgbClr val="50E6FF"/>
    </a:custClr>
    <a:custClr name="Lavender">
      <a:srgbClr val="D59DFF"/>
    </a:custClr>
    <a:custClr name="White ">
      <a:srgbClr val="FFFFFF"/>
    </a:custClr>
    <a:custClr name="White ">
      <a:srgbClr val="FFFFFF"/>
    </a:custClr>
    <a:custClr name="White ">
      <a:srgbClr val="FFFFFF"/>
    </a:custClr>
    <a:custClr name="White ">
      <a:srgbClr val="FFFFFF"/>
    </a:custClr>
    <a:custClr name="Red">
      <a:srgbClr val="D83B01"/>
    </a:custClr>
    <a:custClr name="Gold">
      <a:srgbClr val="FFB900"/>
    </a:custClr>
    <a:custClr name="Dark Green">
      <a:srgbClr val="107C10"/>
    </a:custClr>
    <a:custClr name="Dark Teal">
      <a:srgbClr val="008575"/>
    </a:custClr>
    <a:custClr name="Blue">
      <a:srgbClr val="0078D4"/>
    </a:custClr>
    <a:custClr name="Purple">
      <a:srgbClr val="8661C5"/>
    </a:custClr>
    <a:custClr name="White ">
      <a:srgbClr val="FFFFFF"/>
    </a:custClr>
    <a:custClr name="White ">
      <a:srgbClr val="FFFFFF"/>
    </a:custClr>
    <a:custClr name="White ">
      <a:srgbClr val="FFFFFF"/>
    </a:custClr>
    <a:custClr name="White ">
      <a:srgbClr val="FFFFFF"/>
    </a:custClr>
    <a:custClr name="Dark Red">
      <a:srgbClr val="6B2929"/>
    </a:custClr>
    <a:custClr name="Dark Yellow">
      <a:srgbClr val="6A4B16"/>
    </a:custClr>
    <a:custClr name="Dark Green">
      <a:srgbClr val="054B16"/>
    </a:custClr>
    <a:custClr name="Dark Teal">
      <a:srgbClr val="274B47"/>
    </a:custClr>
    <a:custClr name="Blue-grey">
      <a:srgbClr val="243A5E"/>
    </a:custClr>
    <a:custClr name="Dark Purple">
      <a:srgbClr val="3B2E58"/>
    </a:custClr>
    <a:custClr name="White ">
      <a:srgbClr val="FFFFFF"/>
    </a:custClr>
    <a:custClr name="White ">
      <a:srgbClr val="FFFFFF"/>
    </a:custClr>
    <a:custClr name="White ">
      <a:srgbClr val="FFFFFF"/>
    </a:custClr>
    <a:custClr name="White ">
      <a:srgbClr val="FFFFFF"/>
    </a:custClr>
    <a:custClr name="Light Grey">
      <a:srgbClr val="F2F2F2"/>
    </a:custClr>
    <a:custClr name="Light Grey">
      <a:srgbClr val="E6E6E6"/>
    </a:custClr>
    <a:custClr name="Grey">
      <a:srgbClr val="D2D2D2"/>
    </a:custClr>
    <a:custClr name="Grey">
      <a:srgbClr val="737373"/>
    </a:custClr>
    <a:custClr name="Dark Gray">
      <a:srgbClr val="505050"/>
    </a:custClr>
    <a:custClr name="Dark Gray">
      <a:srgbClr val="2F2F2F"/>
    </a:custClr>
    <a:custClr name="White ">
      <a:srgbClr val="FFFFFF"/>
    </a:custClr>
    <a:custClr name="White ">
      <a:srgbClr val="FFFFFF"/>
    </a:custClr>
    <a:custClr name="White ">
      <a:srgbClr val="FFFFFF"/>
    </a:custClr>
    <a:custClr name="White ">
      <a:srgbClr val="FFFFFF"/>
    </a:custClr>
  </a:custClrLst>
  <a:extLst>
    <a:ext uri="{05A4C25C-085E-4340-85A3-A5531E510DB2}">
      <thm15:themeFamily xmlns:thm15="http://schemas.microsoft.com/office/thememl/2012/main" name="Default Theme.pptx" id="{867CC9CB-F73F-4ACD-AE78-6D3F313B22BF}" vid="{BEC7D606-3AAB-4491-94AF-9E21D5FE87F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pd:PersonalizationDefinition xmlns:pd="Strauss.PersonalizationDefinition" name="">
  <pd:DataReferenceList>
    <pd:DataReference datasourceID="feebff45-792f-402d-b0b2-aef9b0ece030" dataFieldID="24ecf766-c192-4244-a42a-b3c011702bb8" variableListUniqueId="d6c5d8a6-45b5-4a0e-b0e7-cf1e0e53bdd5"/>
  </pd:DataReferenceList>
  <pd:VariableReplacementDescriptor name="" desc="" uid="">
    <pd:DataReferenceList>
      <pd:DataReference datasourceID="feebff45-792f-402d-b0b2-aef9b0ece030" dataFieldID="24ecf766-c192-4244-a42a-b3c011702bb8" variableListUniqueId="d6c5d8a6-45b5-4a0e-b0e7-cf1e0e53bdd5"/>
    </pd:DataReferenceList>
  </pd:VariableReplacementDescriptor>
</pd:PersonalizationDefinition>
</file>

<file path=customXml/item10.xml><?xml version="1.0" encoding="utf-8"?>
<pd:PersonalizationDefinition xmlns:pd="Strauss.PersonalizationDefinition" name="">
  <pd:DataReferenceList>
    <pd:DataReference datasourceID="feebff45-792f-402d-b0b2-aef9b0ece030" dataFieldID="fd933e54-6a41-4570-85a9-1373ead2ba42" variableListUniqueId="d6c5d8a6-45b5-4a0e-b0e7-cf1e0e53bdd5"/>
  </pd:DataReferenceList>
  <pd:VariableReplacementDescriptor name="" desc="" uid="">
    <pd:DataReferenceList>
      <pd:DataReference datasourceID="feebff45-792f-402d-b0b2-aef9b0ece030" dataFieldID="fd933e54-6a41-4570-85a9-1373ead2ba42" variableListUniqueId="d6c5d8a6-45b5-4a0e-b0e7-cf1e0e53bdd5"/>
    </pd:DataReferenceList>
  </pd:VariableReplacementDescriptor>
</pd:PersonalizationDefinition>
</file>

<file path=customXml/item11.xml><?xml version="1.0" encoding="utf-8"?>
<pd:PersonalizationDefinition xmlns:pd="Strauss.PersonalizationDefinition" name="">
  <pd:DataReferenceList>
    <pd:DataReference datasourceID="feebff45-792f-402d-b0b2-aef9b0ece030" dataFieldID="24ecf766-c192-4244-a42a-b3c011702bb8" variableListUniqueId="d6c5d8a6-45b5-4a0e-b0e7-cf1e0e53bdd5"/>
  </pd:DataReferenceList>
  <pd:VariableReplacementDescriptor name="" desc="" uid="">
    <pd:DataReferenceList>
      <pd:DataReference datasourceID="feebff45-792f-402d-b0b2-aef9b0ece030" dataFieldID="24ecf766-c192-4244-a42a-b3c011702bb8" variableListUniqueId="d6c5d8a6-45b5-4a0e-b0e7-cf1e0e53bdd5"/>
    </pd:DataReferenceList>
  </pd:VariableReplacementDescriptor>
</pd:PersonalizationDefinition>
</file>

<file path=customXml/item12.xml><?xml version="1.0" encoding="utf-8"?>
<pd:PersonalizationDefinition xmlns:pd="Strauss.PersonalizationDefinition" name="">
  <pd:DataReferenceList>
    <pd:DataReference datasourceID="feebff45-792f-402d-b0b2-aef9b0ece030" dataFieldID="fd933e54-6a41-4570-85a9-1373ead2ba42" variableListUniqueId="d6c5d8a6-45b5-4a0e-b0e7-cf1e0e53bdd5"/>
  </pd:DataReferenceList>
  <pd:VariableReplacementDescriptor name="" desc="" uid="">
    <pd:DataReferenceList>
      <pd:DataReference datasourceID="feebff45-792f-402d-b0b2-aef9b0ece030" dataFieldID="fd933e54-6a41-4570-85a9-1373ead2ba42" variableListUniqueId="d6c5d8a6-45b5-4a0e-b0e7-cf1e0e53bdd5"/>
    </pd:DataReferenceList>
  </pd:VariableReplacementDescriptor>
</pd:PersonalizationDefinition>
</file>

<file path=customXml/item13.xml><?xml version="1.0" encoding="utf-8"?>
<pd:PersonalizationDefinition xmlns:pd="Strauss.PersonalizationDefinition" name="">
  <pd:DataReferenceList>
    <pd:DataReference datasourceID="feebff45-792f-402d-b0b2-aef9b0ece030" dataFieldID="24ecf766-c192-4244-a42a-b3c011702bb8" variableListUniqueId="d6c5d8a6-45b5-4a0e-b0e7-cf1e0e53bdd5"/>
  </pd:DataReferenceList>
  <pd:VariableReplacementDescriptor name="" desc="" uid="">
    <pd:DataReferenceList>
      <pd:DataReference datasourceID="feebff45-792f-402d-b0b2-aef9b0ece030" dataFieldID="24ecf766-c192-4244-a42a-b3c011702bb8" variableListUniqueId="d6c5d8a6-45b5-4a0e-b0e7-cf1e0e53bdd5"/>
    </pd:DataReferenceList>
  </pd:VariableReplacementDescriptor>
</pd:PersonalizationDefinition>
</file>

<file path=customXml/item14.xml><?xml version="1.0" encoding="utf-8"?>
<pd:PersonalizationDefinition xmlns:pd="Strauss.PersonalizationDefinition" name="">
  <pd:DataReferenceList>
    <pd:DataReference datasourceID="feebff45-792f-402d-b0b2-aef9b0ece030" dataFieldID="d5d49e66-aed0-46c4-a862-ae9f77243360" variableListUniqueId="d6c5d8a6-45b5-4a0e-b0e7-cf1e0e53bdd5"/>
  </pd:DataReferenceList>
  <pd:VariableReplacementDescriptor name="" desc="" uid="">
    <pd:DataReferenceList>
      <pd:DataReference datasourceID="feebff45-792f-402d-b0b2-aef9b0ece030" dataFieldID="d5d49e66-aed0-46c4-a862-ae9f77243360" variableListUniqueId="d6c5d8a6-45b5-4a0e-b0e7-cf1e0e53bdd5"/>
    </pd:DataReferenceList>
  </pd:VariableReplacementDescriptor>
</pd:PersonalizationDefinition>
</file>

<file path=customXml/item15.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lcf76f155ced4ddcb4097134ff3c332f xmlns="6cd3d847-4521-4863-8800-2cff076dfc18">
      <Terms xmlns="http://schemas.microsoft.com/office/infopath/2007/PartnerControls"/>
    </lcf76f155ced4ddcb4097134ff3c332f>
    <TaxCatchAll xmlns="230e9df3-be65-4c73-a93b-d1236ebd677e" xsi:nil="true"/>
  </documentManagement>
</p:properties>
</file>

<file path=customXml/item16.xml><?xml version="1.0" encoding="utf-8"?>
<pd:PersonalizationDefinition xmlns:pd="Strauss.PersonalizationDefinition" name="">
  <pd:DataReferenceList>
    <pd:DataReference datasourceID="feebff45-792f-402d-b0b2-aef9b0ece030" dataFieldID="944fd981-3167-462e-9bbb-e193bf7f30d0" variableListUniqueId="d6c5d8a6-45b5-4a0e-b0e7-cf1e0e53bdd5"/>
  </pd:DataReferenceList>
  <pd:VariableReplacementDescriptor name="" desc="" uid="">
    <pd:DataReferenceList>
      <pd:DataReference datasourceID="feebff45-792f-402d-b0b2-aef9b0ece030" dataFieldID="944fd981-3167-462e-9bbb-e193bf7f30d0" variableListUniqueId="d6c5d8a6-45b5-4a0e-b0e7-cf1e0e53bdd5"/>
    </pd:DataReferenceList>
  </pd:VariableReplacementDescriptor>
</pd:PersonalizationDefinition>
</file>

<file path=customXml/item17.xml><?xml version="1.0" encoding="utf-8"?>
<pd:PersonalizationDefinition xmlns:pd="Strauss.PersonalizationDefinition" name="">
  <pd:DataReferenceList>
    <pd:DataReference datasourceID="feebff45-792f-402d-b0b2-aef9b0ece030" dataFieldID="24ecf766-c192-4244-a42a-b3c011702bb8" variableListUniqueId="d6c5d8a6-45b5-4a0e-b0e7-cf1e0e53bdd5"/>
  </pd:DataReferenceList>
  <pd:VariableReplacementDescriptor name="" desc="" uid="">
    <pd:DataReferenceList>
      <pd:DataReference datasourceID="feebff45-792f-402d-b0b2-aef9b0ece030" dataFieldID="24ecf766-c192-4244-a42a-b3c011702bb8" variableListUniqueId="d6c5d8a6-45b5-4a0e-b0e7-cf1e0e53bdd5"/>
    </pd:DataReferenceList>
  </pd:VariableReplacementDescriptor>
</pd:PersonalizationDefinition>
</file>

<file path=customXml/item18.xml><?xml version="1.0" encoding="utf-8"?>
<ct:contentTypeSchema xmlns:ct="http://schemas.microsoft.com/office/2006/metadata/contentType" xmlns:ma="http://schemas.microsoft.com/office/2006/metadata/properties/metaAttributes" ct:_="" ma:_="" ma:contentTypeName="Document" ma:contentTypeID="0x010100DA158CAB76EB234EA787464046C58889" ma:contentTypeVersion="17" ma:contentTypeDescription="Create a new document." ma:contentTypeScope="" ma:versionID="fa998b4b2c381a9bc1bda5cedc60fbcb">
  <xsd:schema xmlns:xsd="http://www.w3.org/2001/XMLSchema" xmlns:xs="http://www.w3.org/2001/XMLSchema" xmlns:p="http://schemas.microsoft.com/office/2006/metadata/properties" xmlns:ns1="http://schemas.microsoft.com/sharepoint/v3" xmlns:ns2="6cd3d847-4521-4863-8800-2cff076dfc18" xmlns:ns3="b66b6bb9-0c3b-4baf-b7e0-24038b18f231" xmlns:ns4="230e9df3-be65-4c73-a93b-d1236ebd677e" targetNamespace="http://schemas.microsoft.com/office/2006/metadata/properties" ma:root="true" ma:fieldsID="39261f3d9fde56f610fe49ef8f87ebd7" ns1:_="" ns2:_="" ns3:_="" ns4:_="">
    <xsd:import namespace="http://schemas.microsoft.com/sharepoint/v3"/>
    <xsd:import namespace="6cd3d847-4521-4863-8800-2cff076dfc18"/>
    <xsd:import namespace="b66b6bb9-0c3b-4baf-b7e0-24038b18f23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GenerationTime" minOccurs="0"/>
                <xsd:element ref="ns2:MediaServiceEventHashCode" minOccurs="0"/>
                <xsd:element ref="ns2:MediaServiceDateTaken" minOccurs="0"/>
                <xsd:element ref="ns1:_ip_UnifiedCompliancePolicyProperties" minOccurs="0"/>
                <xsd:element ref="ns1:_ip_UnifiedCompliancePolicyUIAction" minOccurs="0"/>
                <xsd:element ref="ns2:MediaServiceAutoKeyPoints" minOccurs="0"/>
                <xsd:element ref="ns2:MediaServiceKeyPoints" minOccurs="0"/>
                <xsd:element ref="ns3:SharedWithUsers" minOccurs="0"/>
                <xsd:element ref="ns3:SharedWithDetails" minOccurs="0"/>
                <xsd:element ref="ns2:MediaLengthInSeconds"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hidden="true" ma:internalName="_ip_UnifiedCompliancePolicyProperties">
      <xsd:simpleType>
        <xsd:restriction base="dms:Note"/>
      </xsd:simpleType>
    </xsd:element>
    <xsd:element name="_ip_UnifiedCompliancePolicyUIAction" ma:index="15"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cd3d847-4521-4863-8800-2cff076dfc1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Extracted Text" ma:internalName="MediaServiceOCR" ma:readOnly="true">
      <xsd:simpleType>
        <xsd:restriction base="dms:Note">
          <xsd:maxLength value="255"/>
        </xsd:restriction>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b66b6bb9-0c3b-4baf-b7e0-24038b18f231"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bff93251-5786-4a61-aa98-d71bb49bacfe}" ma:internalName="TaxCatchAll" ma:showField="CatchAllData" ma:web="b66b6bb9-0c3b-4baf-b7e0-24038b18f23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9.xml><?xml version="1.0" encoding="utf-8"?>
<pd:PersonalizationDefinition xmlns:pd="Strauss.PersonalizationDefinition" name="">
  <pd:DataReferenceList>
    <pd:DataReference datasourceID="feebff45-792f-402d-b0b2-aef9b0ece030" dataFieldID="fd933e54-6a41-4570-85a9-1373ead2ba42" variableListUniqueId="d6c5d8a6-45b5-4a0e-b0e7-cf1e0e53bdd5"/>
  </pd:DataReferenceList>
  <pd:VariableReplacementDescriptor name="" desc="" uid="">
    <pd:DataReferenceList>
      <pd:DataReference datasourceID="feebff45-792f-402d-b0b2-aef9b0ece030" dataFieldID="fd933e54-6a41-4570-85a9-1373ead2ba42" variableListUniqueId="d6c5d8a6-45b5-4a0e-b0e7-cf1e0e53bdd5"/>
    </pd:DataReferenceList>
  </pd:VariableReplacementDescriptor>
</pd:PersonalizationDefinition>
</file>

<file path=customXml/item2.xml><?xml version="1.0" encoding="utf-8"?>
<pd:PersonalizationDefinition xmlns:pd="Strauss.PersonalizationDefinition" name="">
  <pd:DataReferenceList>
    <pd:DataReference datasourceID="feebff45-792f-402d-b0b2-aef9b0ece030" dataFieldID="d5d49e66-aed0-46c4-a862-ae9f77243360" variableListUniqueId="d6c5d8a6-45b5-4a0e-b0e7-cf1e0e53bdd5"/>
  </pd:DataReferenceList>
  <pd:VariableReplacementDescriptor name="" desc="" uid="">
    <pd:DataReferenceList>
      <pd:DataReference datasourceID="feebff45-792f-402d-b0b2-aef9b0ece030" dataFieldID="d5d49e66-aed0-46c4-a862-ae9f77243360" variableListUniqueId="d6c5d8a6-45b5-4a0e-b0e7-cf1e0e53bdd5"/>
    </pd:DataReferenceList>
  </pd:VariableReplacementDescriptor>
</pd:PersonalizationDefinition>
</file>

<file path=customXml/item20.xml><?xml version="1.0" encoding="utf-8"?>
<pd:PersonalizationDefinition xmlns:pd="Strauss.PersonalizationDefinition" name="">
  <pd:DataReferenceList>
    <pd:DataReference datasourceID="feebff45-792f-402d-b0b2-aef9b0ece030" dataFieldID="fd933e54-6a41-4570-85a9-1373ead2ba42" variableListUniqueId="d6c5d8a6-45b5-4a0e-b0e7-cf1e0e53bdd5"/>
  </pd:DataReferenceList>
  <pd:VariableReplacementDescriptor name="" desc="" uid="">
    <pd:DataReferenceList>
      <pd:DataReference datasourceID="feebff45-792f-402d-b0b2-aef9b0ece030" dataFieldID="fd933e54-6a41-4570-85a9-1373ead2ba42" variableListUniqueId="d6c5d8a6-45b5-4a0e-b0e7-cf1e0e53bdd5"/>
    </pd:DataReferenceList>
  </pd:VariableReplacementDescriptor>
</pd:PersonalizationDefinition>
</file>

<file path=customXml/item21.xml><?xml version="1.0" encoding="utf-8"?>
<pd:PersonalizationDefinition xmlns:pd="Strauss.PersonalizationDefinition" name="">
  <pd:DataReferenceList>
    <pd:DataReference datasourceID="feebff45-792f-402d-b0b2-aef9b0ece030" dataFieldID="24ecf766-c192-4244-a42a-b3c011702bb8" variableListUniqueId="d6c5d8a6-45b5-4a0e-b0e7-cf1e0e53bdd5"/>
  </pd:DataReferenceList>
  <pd:VariableReplacementDescriptor name="" desc="" uid="">
    <pd:DataReferenceList>
      <pd:DataReference datasourceID="feebff45-792f-402d-b0b2-aef9b0ece030" dataFieldID="24ecf766-c192-4244-a42a-b3c011702bb8" variableListUniqueId="d6c5d8a6-45b5-4a0e-b0e7-cf1e0e53bdd5"/>
    </pd:DataReferenceList>
  </pd:VariableReplacementDescriptor>
</pd:PersonalizationDefinition>
</file>

<file path=customXml/item22.xml><?xml version="1.0" encoding="utf-8"?>
<pd:PersonalizationDefinition xmlns:pd="Strauss.PersonalizationDefinition" name="">
  <pd:DataReferenceList>
    <pd:DataReference datasourceID="feebff45-792f-402d-b0b2-aef9b0ece030" dataFieldID="d5d49e66-aed0-46c4-a862-ae9f77243360" variableListUniqueId="d6c5d8a6-45b5-4a0e-b0e7-cf1e0e53bdd5"/>
  </pd:DataReferenceList>
  <pd:VariableReplacementDescriptor name="" desc="" uid="">
    <pd:DataReferenceList>
      <pd:DataReference datasourceID="feebff45-792f-402d-b0b2-aef9b0ece030" dataFieldID="d5d49e66-aed0-46c4-a862-ae9f77243360" variableListUniqueId="d6c5d8a6-45b5-4a0e-b0e7-cf1e0e53bdd5"/>
    </pd:DataReferenceList>
  </pd:VariableReplacementDescriptor>
</pd:PersonalizationDefinition>
</file>

<file path=customXml/item23.xml><?xml version="1.0" encoding="utf-8"?>
<pd:PersonalizationDefinition xmlns:pd="Strauss.PersonalizationDefinition" name="">
  <pd:DataReferenceList>
    <pd:DataReference datasourceID="feebff45-792f-402d-b0b2-aef9b0ece030" dataFieldID="d5d49e66-aed0-46c4-a862-ae9f77243360" variableListUniqueId="d6c5d8a6-45b5-4a0e-b0e7-cf1e0e53bdd5"/>
  </pd:DataReferenceList>
  <pd:VariableReplacementDescriptor name="" desc="" uid="">
    <pd:DataReferenceList>
      <pd:DataReference datasourceID="feebff45-792f-402d-b0b2-aef9b0ece030" dataFieldID="d5d49e66-aed0-46c4-a862-ae9f77243360" variableListUniqueId="d6c5d8a6-45b5-4a0e-b0e7-cf1e0e53bdd5"/>
    </pd:DataReferenceList>
  </pd:VariableReplacementDescriptor>
</pd:PersonalizationDefinition>
</file>

<file path=customXml/item3.xml><?xml version="1.0" encoding="utf-8"?>
<pd:PersonalizationDefinition xmlns:pd="Strauss.PersonalizationDefinition" name="">
  <pd:DataReferenceList>
    <pd:DataReference datasourceID="feebff45-792f-402d-b0b2-aef9b0ece030" dataFieldID="24ecf766-c192-4244-a42a-b3c011702bb8" variableListUniqueId="d6c5d8a6-45b5-4a0e-b0e7-cf1e0e53bdd5"/>
  </pd:DataReferenceList>
  <pd:VariableReplacementDescriptor name="" desc="" uid="">
    <pd:DataReferenceList>
      <pd:DataReference datasourceID="feebff45-792f-402d-b0b2-aef9b0ece030" dataFieldID="24ecf766-c192-4244-a42a-b3c011702bb8" variableListUniqueId="d6c5d8a6-45b5-4a0e-b0e7-cf1e0e53bdd5"/>
    </pd:DataReferenceList>
  </pd:VariableReplacementDescriptor>
</pd:PersonalizationDefinition>
</file>

<file path=customXml/item4.xml><?xml version="1.0" encoding="utf-8"?>
<pd:PersonalizationDefinition xmlns:pd="Strauss.PersonalizationDefinition" name="">
  <pd:DataReferenceList>
    <pd:DataReference datasourceID="feebff45-792f-402d-b0b2-aef9b0ece030" dataFieldID="fd933e54-6a41-4570-85a9-1373ead2ba42" variableListUniqueId="d6c5d8a6-45b5-4a0e-b0e7-cf1e0e53bdd5"/>
  </pd:DataReferenceList>
  <pd:VariableReplacementDescriptor name="" desc="" uid="">
    <pd:DataReferenceList>
      <pd:DataReference datasourceID="feebff45-792f-402d-b0b2-aef9b0ece030" dataFieldID="fd933e54-6a41-4570-85a9-1373ead2ba42" variableListUniqueId="d6c5d8a6-45b5-4a0e-b0e7-cf1e0e53bdd5"/>
    </pd:DataReferenceList>
  </pd:VariableReplacementDescriptor>
</pd:PersonalizationDefinition>
</file>

<file path=customXml/item5.xml><?xml version="1.0" encoding="utf-8"?>
<pd:PersonalizationDefinition xmlns:pd="Strauss.PersonalizationDefinition" name="">
  <pd:DataReferenceList>
    <pd:DataReference datasourceID="feebff45-792f-402d-b0b2-aef9b0ece030" dataFieldID="944fd981-3167-462e-9bbb-e193bf7f30d0" variableListUniqueId="d6c5d8a6-45b5-4a0e-b0e7-cf1e0e53bdd5"/>
  </pd:DataReferenceList>
  <pd:VariableReplacementDescriptor name="" desc="" uid="">
    <pd:DataReferenceList>
      <pd:DataReference datasourceID="feebff45-792f-402d-b0b2-aef9b0ece030" dataFieldID="944fd981-3167-462e-9bbb-e193bf7f30d0" variableListUniqueId="d6c5d8a6-45b5-4a0e-b0e7-cf1e0e53bdd5"/>
    </pd:DataReferenceList>
  </pd:VariableReplacementDescriptor>
</pd:PersonalizationDefinition>
</file>

<file path=customXml/item6.xml><?xml version="1.0" encoding="utf-8"?>
<pd:PersonalizationDefinition xmlns:pd="Strauss.PersonalizationDefinition" name="">
  <pd:DataReferenceList>
    <pd:DataReference datasourceID="feebff45-792f-402d-b0b2-aef9b0ece030" dataFieldID="fd933e54-6a41-4570-85a9-1373ead2ba42" variableListUniqueId="d6c5d8a6-45b5-4a0e-b0e7-cf1e0e53bdd5"/>
  </pd:DataReferenceList>
  <pd:VariableReplacementDescriptor name="" desc="" uid="">
    <pd:DataReferenceList>
      <pd:DataReference datasourceID="feebff45-792f-402d-b0b2-aef9b0ece030" dataFieldID="fd933e54-6a41-4570-85a9-1373ead2ba42" variableListUniqueId="d6c5d8a6-45b5-4a0e-b0e7-cf1e0e53bdd5"/>
    </pd:DataReferenceList>
  </pd:VariableReplacementDescriptor>
</pd:PersonalizationDefinition>
</file>

<file path=customXml/item7.xml><?xml version="1.0" encoding="utf-8"?>
<pd:PersonalizationDefinition xmlns:pd="Strauss.PersonalizationDefinition" name="">
  <pd:DataReferenceList>
    <pd:DataReference datasourceID="feebff45-792f-402d-b0b2-aef9b0ece030" dataFieldID="fd933e54-6a41-4570-85a9-1373ead2ba42" variableListUniqueId="d6c5d8a6-45b5-4a0e-b0e7-cf1e0e53bdd5"/>
  </pd:DataReferenceList>
  <pd:VariableReplacementDescriptor name="" desc="" uid="">
    <pd:DataReferenceList>
      <pd:DataReference datasourceID="feebff45-792f-402d-b0b2-aef9b0ece030" dataFieldID="fd933e54-6a41-4570-85a9-1373ead2ba42" variableListUniqueId="d6c5d8a6-45b5-4a0e-b0e7-cf1e0e53bdd5"/>
    </pd:DataReferenceList>
  </pd:VariableReplacementDescriptor>
</pd:PersonalizationDefinition>
</file>

<file path=customXml/item8.xml><?xml version="1.0" encoding="utf-8"?>
<?mso-contentType ?>
<FormTemplates xmlns="http://schemas.microsoft.com/sharepoint/v3/contenttype/forms">
  <Display>DocumentLibraryForm</Display>
  <Edit>DocumentLibraryForm</Edit>
  <New>DocumentLibraryForm</New>
</FormTemplates>
</file>

<file path=customXml/item9.xml><?xml version="1.0" encoding="utf-8"?>
<pd:PersonalizationDefinition xmlns:pd="Strauss.PersonalizationDefinition" name="">
  <pd:DataReferenceList>
    <pd:DataReference datasourceID="feebff45-792f-402d-b0b2-aef9b0ece030" dataFieldID="24ecf766-c192-4244-a42a-b3c011702bb8" variableListUniqueId="d6c5d8a6-45b5-4a0e-b0e7-cf1e0e53bdd5"/>
  </pd:DataReferenceList>
  <pd:VariableReplacementDescriptor name="" desc="" uid="">
    <pd:DataReferenceList>
      <pd:DataReference datasourceID="feebff45-792f-402d-b0b2-aef9b0ece030" dataFieldID="24ecf766-c192-4244-a42a-b3c011702bb8" variableListUniqueId="d6c5d8a6-45b5-4a0e-b0e7-cf1e0e53bdd5"/>
    </pd:DataReferenceList>
  </pd:VariableReplacementDescriptor>
</pd:PersonalizationDefinition>
</file>

<file path=customXml/itemProps1.xml><?xml version="1.0" encoding="utf-8"?>
<ds:datastoreItem xmlns:ds="http://schemas.openxmlformats.org/officeDocument/2006/customXml" ds:itemID="{14CA8128-2005-44FE-9899-945704087947}">
  <ds:schemaRefs>
    <ds:schemaRef ds:uri="Strauss.PersonalizationDefinition"/>
  </ds:schemaRefs>
</ds:datastoreItem>
</file>

<file path=customXml/itemProps10.xml><?xml version="1.0" encoding="utf-8"?>
<ds:datastoreItem xmlns:ds="http://schemas.openxmlformats.org/officeDocument/2006/customXml" ds:itemID="{772CAEB3-F6A6-459B-BBBC-D05E94E0B7A0}">
  <ds:schemaRefs>
    <ds:schemaRef ds:uri="Strauss.PersonalizationDefinition"/>
  </ds:schemaRefs>
</ds:datastoreItem>
</file>

<file path=customXml/itemProps11.xml><?xml version="1.0" encoding="utf-8"?>
<ds:datastoreItem xmlns:ds="http://schemas.openxmlformats.org/officeDocument/2006/customXml" ds:itemID="{802A5F23-D4CD-4424-BDD8-70CC66A8C051}">
  <ds:schemaRefs>
    <ds:schemaRef ds:uri="Strauss.PersonalizationDefinition"/>
  </ds:schemaRefs>
</ds:datastoreItem>
</file>

<file path=customXml/itemProps12.xml><?xml version="1.0" encoding="utf-8"?>
<ds:datastoreItem xmlns:ds="http://schemas.openxmlformats.org/officeDocument/2006/customXml" ds:itemID="{87BF7161-ADB6-419D-8431-6D4A2F9884D9}">
  <ds:schemaRefs>
    <ds:schemaRef ds:uri="Strauss.PersonalizationDefinition"/>
  </ds:schemaRefs>
</ds:datastoreItem>
</file>

<file path=customXml/itemProps13.xml><?xml version="1.0" encoding="utf-8"?>
<ds:datastoreItem xmlns:ds="http://schemas.openxmlformats.org/officeDocument/2006/customXml" ds:itemID="{5B7C3D9A-2B3F-4759-9206-21EF86D95DEB}">
  <ds:schemaRefs>
    <ds:schemaRef ds:uri="Strauss.PersonalizationDefinition"/>
  </ds:schemaRefs>
</ds:datastoreItem>
</file>

<file path=customXml/itemProps14.xml><?xml version="1.0" encoding="utf-8"?>
<ds:datastoreItem xmlns:ds="http://schemas.openxmlformats.org/officeDocument/2006/customXml" ds:itemID="{6B2F7B94-2B12-4A65-964B-9372138E0DC1}">
  <ds:schemaRefs>
    <ds:schemaRef ds:uri="Strauss.PersonalizationDefinition"/>
  </ds:schemaRefs>
</ds:datastoreItem>
</file>

<file path=customXml/itemProps15.xml><?xml version="1.0" encoding="utf-8"?>
<ds:datastoreItem xmlns:ds="http://schemas.openxmlformats.org/officeDocument/2006/customXml" ds:itemID="{C412598E-BF43-4F55-B1FB-DC8EF944E888}">
  <ds:schemaRefs>
    <ds:schemaRef ds:uri="6cd3d847-4521-4863-8800-2cff076dfc18"/>
    <ds:schemaRef ds:uri="http://schemas.openxmlformats.org/package/2006/metadata/core-properties"/>
    <ds:schemaRef ds:uri="http://schemas.microsoft.com/office/infopath/2007/PartnerControls"/>
    <ds:schemaRef ds:uri="http://schemas.microsoft.com/office/2006/metadata/properties"/>
    <ds:schemaRef ds:uri="b66b6bb9-0c3b-4baf-b7e0-24038b18f231"/>
    <ds:schemaRef ds:uri="http://schemas.microsoft.com/sharepoint/v3"/>
    <ds:schemaRef ds:uri="http://schemas.microsoft.com/office/2006/documentManagement/types"/>
    <ds:schemaRef ds:uri="http://purl.org/dc/elements/1.1/"/>
    <ds:schemaRef ds:uri="http://www.w3.org/XML/1998/namespace"/>
    <ds:schemaRef ds:uri="http://purl.org/dc/dcmitype/"/>
    <ds:schemaRef ds:uri="http://purl.org/dc/terms/"/>
    <ds:schemaRef ds:uri="230e9df3-be65-4c73-a93b-d1236ebd677e"/>
  </ds:schemaRefs>
</ds:datastoreItem>
</file>

<file path=customXml/itemProps16.xml><?xml version="1.0" encoding="utf-8"?>
<ds:datastoreItem xmlns:ds="http://schemas.openxmlformats.org/officeDocument/2006/customXml" ds:itemID="{99B20A5E-DC29-4729-B76F-39D3EF9CA3C3}">
  <ds:schemaRefs>
    <ds:schemaRef ds:uri="Strauss.PersonalizationDefinition"/>
  </ds:schemaRefs>
</ds:datastoreItem>
</file>

<file path=customXml/itemProps17.xml><?xml version="1.0" encoding="utf-8"?>
<ds:datastoreItem xmlns:ds="http://schemas.openxmlformats.org/officeDocument/2006/customXml" ds:itemID="{39B9256A-296A-483F-8A66-9D84274BD9C3}">
  <ds:schemaRefs>
    <ds:schemaRef ds:uri="Strauss.PersonalizationDefinition"/>
  </ds:schemaRefs>
</ds:datastoreItem>
</file>

<file path=customXml/itemProps18.xml><?xml version="1.0" encoding="utf-8"?>
<ds:datastoreItem xmlns:ds="http://schemas.openxmlformats.org/officeDocument/2006/customXml" ds:itemID="{ED6AD876-F1D8-4F85-B0E0-6AA42797353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cd3d847-4521-4863-8800-2cff076dfc18"/>
    <ds:schemaRef ds:uri="b66b6bb9-0c3b-4baf-b7e0-24038b18f23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9.xml><?xml version="1.0" encoding="utf-8"?>
<ds:datastoreItem xmlns:ds="http://schemas.openxmlformats.org/officeDocument/2006/customXml" ds:itemID="{DF333A1B-0A9C-4DA8-ADAB-4378B69FDC48}">
  <ds:schemaRefs>
    <ds:schemaRef ds:uri="Strauss.PersonalizationDefinition"/>
  </ds:schemaRefs>
</ds:datastoreItem>
</file>

<file path=customXml/itemProps2.xml><?xml version="1.0" encoding="utf-8"?>
<ds:datastoreItem xmlns:ds="http://schemas.openxmlformats.org/officeDocument/2006/customXml" ds:itemID="{D959A07B-C49D-428D-B914-113B444FB5E7}">
  <ds:schemaRefs>
    <ds:schemaRef ds:uri="Strauss.PersonalizationDefinition"/>
  </ds:schemaRefs>
</ds:datastoreItem>
</file>

<file path=customXml/itemProps20.xml><?xml version="1.0" encoding="utf-8"?>
<ds:datastoreItem xmlns:ds="http://schemas.openxmlformats.org/officeDocument/2006/customXml" ds:itemID="{42D4F5E1-2D70-4D5F-BD7F-EA72DA07E256}">
  <ds:schemaRefs>
    <ds:schemaRef ds:uri="Strauss.PersonalizationDefinition"/>
  </ds:schemaRefs>
</ds:datastoreItem>
</file>

<file path=customXml/itemProps21.xml><?xml version="1.0" encoding="utf-8"?>
<ds:datastoreItem xmlns:ds="http://schemas.openxmlformats.org/officeDocument/2006/customXml" ds:itemID="{C68DFDA4-9A7D-4A03-88F7-3F01D0044E37}">
  <ds:schemaRefs>
    <ds:schemaRef ds:uri="Strauss.PersonalizationDefinition"/>
  </ds:schemaRefs>
</ds:datastoreItem>
</file>

<file path=customXml/itemProps22.xml><?xml version="1.0" encoding="utf-8"?>
<ds:datastoreItem xmlns:ds="http://schemas.openxmlformats.org/officeDocument/2006/customXml" ds:itemID="{AF760E59-97AE-4538-B6A6-5DAE18A6CA97}">
  <ds:schemaRefs>
    <ds:schemaRef ds:uri="Strauss.PersonalizationDefinition"/>
  </ds:schemaRefs>
</ds:datastoreItem>
</file>

<file path=customXml/itemProps23.xml><?xml version="1.0" encoding="utf-8"?>
<ds:datastoreItem xmlns:ds="http://schemas.openxmlformats.org/officeDocument/2006/customXml" ds:itemID="{B2274A60-1BB2-4B7C-B837-1F17CDA5AFC5}">
  <ds:schemaRefs>
    <ds:schemaRef ds:uri="Strauss.PersonalizationDefinition"/>
  </ds:schemaRefs>
</ds:datastoreItem>
</file>

<file path=customXml/itemProps3.xml><?xml version="1.0" encoding="utf-8"?>
<ds:datastoreItem xmlns:ds="http://schemas.openxmlformats.org/officeDocument/2006/customXml" ds:itemID="{85C2CA8E-F934-4231-AF9F-A10B0A52FDC8}">
  <ds:schemaRefs>
    <ds:schemaRef ds:uri="Strauss.PersonalizationDefinition"/>
  </ds:schemaRefs>
</ds:datastoreItem>
</file>

<file path=customXml/itemProps4.xml><?xml version="1.0" encoding="utf-8"?>
<ds:datastoreItem xmlns:ds="http://schemas.openxmlformats.org/officeDocument/2006/customXml" ds:itemID="{05112426-BBCB-471D-B9E0-09707B9040D0}">
  <ds:schemaRefs>
    <ds:schemaRef ds:uri="Strauss.PersonalizationDefinition"/>
  </ds:schemaRefs>
</ds:datastoreItem>
</file>

<file path=customXml/itemProps5.xml><?xml version="1.0" encoding="utf-8"?>
<ds:datastoreItem xmlns:ds="http://schemas.openxmlformats.org/officeDocument/2006/customXml" ds:itemID="{D90DEB8C-C00E-4B1C-B45B-737A9292CE09}">
  <ds:schemaRefs>
    <ds:schemaRef ds:uri="Strauss.PersonalizationDefinition"/>
  </ds:schemaRefs>
</ds:datastoreItem>
</file>

<file path=customXml/itemProps6.xml><?xml version="1.0" encoding="utf-8"?>
<ds:datastoreItem xmlns:ds="http://schemas.openxmlformats.org/officeDocument/2006/customXml" ds:itemID="{B8771E8B-20B3-470C-9F0F-9C4772186AD7}">
  <ds:schemaRefs>
    <ds:schemaRef ds:uri="Strauss.PersonalizationDefinition"/>
  </ds:schemaRefs>
</ds:datastoreItem>
</file>

<file path=customXml/itemProps7.xml><?xml version="1.0" encoding="utf-8"?>
<ds:datastoreItem xmlns:ds="http://schemas.openxmlformats.org/officeDocument/2006/customXml" ds:itemID="{3A0C8C16-EB1B-410A-8CB6-D1952EC05B43}">
  <ds:schemaRefs>
    <ds:schemaRef ds:uri="Strauss.PersonalizationDefinition"/>
  </ds:schemaRefs>
</ds:datastoreItem>
</file>

<file path=customXml/itemProps8.xml><?xml version="1.0" encoding="utf-8"?>
<ds:datastoreItem xmlns:ds="http://schemas.openxmlformats.org/officeDocument/2006/customXml" ds:itemID="{7D506C23-AA6D-4921-8107-27C3A6154D37}">
  <ds:schemaRefs>
    <ds:schemaRef ds:uri="http://schemas.microsoft.com/sharepoint/v3/contenttype/forms"/>
  </ds:schemaRefs>
</ds:datastoreItem>
</file>

<file path=customXml/itemProps9.xml><?xml version="1.0" encoding="utf-8"?>
<ds:datastoreItem xmlns:ds="http://schemas.openxmlformats.org/officeDocument/2006/customXml" ds:itemID="{6F485757-9F3C-4A1E-9E86-E1C1551910BA}">
  <ds:schemaRefs>
    <ds:schemaRef ds:uri="Strauss.PersonalizationDefinition"/>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M3 - Database Scaling</Template>
  <TotalTime>1801</TotalTime>
  <Words>2944</Words>
  <Application>Microsoft Office PowerPoint</Application>
  <PresentationFormat>Widescreen</PresentationFormat>
  <Paragraphs>453</Paragraphs>
  <Slides>26</Slides>
  <Notes>23</Notes>
  <HiddenSlides>3</HiddenSlides>
  <MMClips>1</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26</vt:i4>
      </vt:variant>
    </vt:vector>
  </HeadingPairs>
  <TitlesOfParts>
    <vt:vector size="38" baseType="lpstr">
      <vt:lpstr>NSimSun</vt:lpstr>
      <vt:lpstr>Arial</vt:lpstr>
      <vt:lpstr>Calibri</vt:lpstr>
      <vt:lpstr>Calibri Light</vt:lpstr>
      <vt:lpstr>Comic Sans MS</vt:lpstr>
      <vt:lpstr>Consolas</vt:lpstr>
      <vt:lpstr>Lucida Console</vt:lpstr>
      <vt:lpstr>Segoe UI</vt:lpstr>
      <vt:lpstr>Segoe UI Semibold</vt:lpstr>
      <vt:lpstr>Wingdings</vt:lpstr>
      <vt:lpstr>Dark Blue</vt:lpstr>
      <vt:lpstr>1_Dark Blue</vt:lpstr>
      <vt:lpstr>Optimize Azure Synapse SQL Pools</vt:lpstr>
      <vt:lpstr>Database Scaling</vt:lpstr>
      <vt:lpstr>Learning Units covered in this Module</vt:lpstr>
      <vt:lpstr>Lesson 1: Scale Concepts</vt:lpstr>
      <vt:lpstr>Objectives</vt:lpstr>
      <vt:lpstr>Separation of Compute from Storage</vt:lpstr>
      <vt:lpstr>PowerPoint Presentation</vt:lpstr>
      <vt:lpstr>Independently Scale Compute</vt:lpstr>
      <vt:lpstr>Geo Replication</vt:lpstr>
      <vt:lpstr>Introducing Data Warehouse Units</vt:lpstr>
      <vt:lpstr>Lesson 2: Performance and Scaling in Azure Synapse                    SQL Pools</vt:lpstr>
      <vt:lpstr>Objectives</vt:lpstr>
      <vt:lpstr>Compute Scaling Factors</vt:lpstr>
      <vt:lpstr>Starting point: Sizing by Capacity</vt:lpstr>
      <vt:lpstr>Concurrency: Queries</vt:lpstr>
      <vt:lpstr>Data Loading</vt:lpstr>
      <vt:lpstr>Load Scaling</vt:lpstr>
      <vt:lpstr>Loading Delimited Text</vt:lpstr>
      <vt:lpstr>Use Azure Functions to Manage Compute Resources</vt:lpstr>
      <vt:lpstr>Lesson 3: Pause and Resume</vt:lpstr>
      <vt:lpstr>Objectives</vt:lpstr>
      <vt:lpstr>Pause and Resume Workload</vt:lpstr>
      <vt:lpstr>Pausing Compute in SQL Pool</vt:lpstr>
      <vt:lpstr>Resuming Compute in SQL Pool</vt:lpstr>
      <vt:lpstr>Knowledge Check – Scaling</vt:lpstr>
      <vt:lpstr>Microsoft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Simon Facer</dc:creator>
  <cp:lastModifiedBy>John Deardurff</cp:lastModifiedBy>
  <cp:revision>15</cp:revision>
  <dcterms:created xsi:type="dcterms:W3CDTF">2020-09-12T15:22:31Z</dcterms:created>
  <dcterms:modified xsi:type="dcterms:W3CDTF">2022-03-23T16:35:09Z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0x010100DA158CAB76EB234EA787464046C58889</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SetDate">
    <vt:lpwstr>2019-09-20T09:39:24.4097518Z</vt:lpwstr>
  </property>
  <property fmtid="{D5CDD505-2E9C-101B-9397-08002B2CF9AE}" pid="6" name="MSIP_Label_f42aa342-8706-4288-bd11-ebb85995028c_Name">
    <vt:lpwstr>General</vt:lpwstr>
  </property>
  <property fmtid="{D5CDD505-2E9C-101B-9397-08002B2CF9AE}" pid="7" name="MSIP_Label_f42aa342-8706-4288-bd11-ebb85995028c_ActionId">
    <vt:lpwstr>205c0ddf-f806-4af5-8105-3c14fbe37948</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y fmtid="{D5CDD505-2E9C-101B-9397-08002B2CF9AE}" pid="10" name="MediaServiceImageTags">
    <vt:lpwstr/>
  </property>
</Properties>
</file>

<file path=docProps/thumbnail.jpeg>
</file>